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5113000" cy="213741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30" autoAdjust="0"/>
  </p:normalViewPr>
  <p:slideViewPr>
    <p:cSldViewPr>
      <p:cViewPr varScale="1">
        <p:scale>
          <a:sx n="29" d="100"/>
          <a:sy n="29" d="100"/>
        </p:scale>
        <p:origin x="3088" y="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1559266" y="19099681"/>
            <a:ext cx="916319" cy="916319"/>
          </a:xfrm>
          <a:custGeom>
            <a:avLst/>
            <a:gdLst/>
            <a:ahLst/>
            <a:cxnLst/>
            <a:rect l="l" t="t" r="r" b="b"/>
            <a:pathLst>
              <a:path w="916319" h="916319">
                <a:moveTo>
                  <a:pt x="0" y="0"/>
                </a:moveTo>
                <a:lnTo>
                  <a:pt x="916320" y="0"/>
                </a:lnTo>
                <a:lnTo>
                  <a:pt x="916320" y="916319"/>
                </a:lnTo>
                <a:lnTo>
                  <a:pt x="0" y="91631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559266" y="18030664"/>
            <a:ext cx="916319" cy="916319"/>
          </a:xfrm>
          <a:custGeom>
            <a:avLst/>
            <a:gdLst/>
            <a:ahLst/>
            <a:cxnLst/>
            <a:rect l="l" t="t" r="r" b="b"/>
            <a:pathLst>
              <a:path w="916319" h="916319">
                <a:moveTo>
                  <a:pt x="0" y="0"/>
                </a:moveTo>
                <a:lnTo>
                  <a:pt x="916320" y="0"/>
                </a:lnTo>
                <a:lnTo>
                  <a:pt x="916320" y="916319"/>
                </a:lnTo>
                <a:lnTo>
                  <a:pt x="0" y="9163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AutoShape 8"/>
          <p:cNvSpPr/>
          <p:nvPr/>
        </p:nvSpPr>
        <p:spPr>
          <a:xfrm>
            <a:off x="1143508" y="8001000"/>
            <a:ext cx="11289792" cy="95250"/>
          </a:xfrm>
          <a:prstGeom prst="line">
            <a:avLst/>
          </a:prstGeom>
          <a:ln w="57150" cap="flat">
            <a:solidFill>
              <a:srgbClr val="012A32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Freeform 9"/>
          <p:cNvSpPr/>
          <p:nvPr/>
        </p:nvSpPr>
        <p:spPr>
          <a:xfrm rot="-5400000" flipH="1">
            <a:off x="1700041" y="6145040"/>
            <a:ext cx="21374100" cy="9084019"/>
          </a:xfrm>
          <a:custGeom>
            <a:avLst/>
            <a:gdLst/>
            <a:ahLst/>
            <a:cxnLst/>
            <a:rect l="l" t="t" r="r" b="b"/>
            <a:pathLst>
              <a:path w="24446534" h="9232776">
                <a:moveTo>
                  <a:pt x="24446534" y="0"/>
                </a:moveTo>
                <a:lnTo>
                  <a:pt x="0" y="0"/>
                </a:lnTo>
                <a:lnTo>
                  <a:pt x="0" y="9232776"/>
                </a:lnTo>
                <a:lnTo>
                  <a:pt x="24446534" y="9232776"/>
                </a:lnTo>
                <a:lnTo>
                  <a:pt x="24446534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0" name="AutoShape 10"/>
          <p:cNvSpPr/>
          <p:nvPr/>
        </p:nvSpPr>
        <p:spPr>
          <a:xfrm flipV="1">
            <a:off x="1002057" y="15668799"/>
            <a:ext cx="8170937" cy="0"/>
          </a:xfrm>
          <a:prstGeom prst="line">
            <a:avLst/>
          </a:prstGeom>
          <a:ln w="38100" cap="flat">
            <a:solidFill>
              <a:srgbClr val="012A32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1" name="Group 11"/>
          <p:cNvGrpSpPr/>
          <p:nvPr/>
        </p:nvGrpSpPr>
        <p:grpSpPr>
          <a:xfrm>
            <a:off x="10424267" y="8684504"/>
            <a:ext cx="4536000" cy="4536000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6921E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330"/>
                </a:lnSpc>
              </a:pPr>
              <a:endParaRPr>
                <a:latin typeface="B Titr" pitchFamily="2" charset="-78"/>
                <a:cs typeface="B Titr" pitchFamily="2" charset="-78"/>
              </a:endParaRPr>
            </a:p>
          </p:txBody>
        </p:sp>
      </p:grpSp>
      <p:sp>
        <p:nvSpPr>
          <p:cNvPr id="14" name="Freeform 14"/>
          <p:cNvSpPr/>
          <p:nvPr/>
        </p:nvSpPr>
        <p:spPr>
          <a:xfrm>
            <a:off x="4308417" y="-42399"/>
            <a:ext cx="3820566" cy="4464604"/>
          </a:xfrm>
          <a:custGeom>
            <a:avLst/>
            <a:gdLst/>
            <a:ahLst/>
            <a:cxnLst/>
            <a:rect l="l" t="t" r="r" b="b"/>
            <a:pathLst>
              <a:path w="3820566" h="4464604">
                <a:moveTo>
                  <a:pt x="0" y="0"/>
                </a:moveTo>
                <a:lnTo>
                  <a:pt x="3820566" y="0"/>
                </a:lnTo>
                <a:lnTo>
                  <a:pt x="3820566" y="4464604"/>
                </a:lnTo>
                <a:lnTo>
                  <a:pt x="0" y="4464604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3136900" y="5353050"/>
            <a:ext cx="6237892" cy="4590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3571"/>
              </a:lnSpc>
            </a:pPr>
            <a:r>
              <a:rPr lang="ar-EG" sz="2550" b="1" dirty="0">
                <a:solidFill>
                  <a:srgbClr val="012A32"/>
                </a:solidFill>
                <a:latin typeface="B Titr" pitchFamily="2" charset="-78"/>
                <a:ea typeface="Poppins Bold"/>
                <a:cs typeface="B Titr" pitchFamily="2" charset="-78"/>
                <a:sym typeface="Poppins Bold"/>
                <a:rtl/>
              </a:rPr>
              <a:t>پایان نامه کارشناسی/کاردانی  رشته کامپیوتر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432329" y="5884124"/>
            <a:ext cx="7943571" cy="99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7746"/>
              </a:lnSpc>
            </a:pPr>
            <a:r>
              <a:rPr lang="ar-EG" sz="5533" b="1" dirty="0">
                <a:solidFill>
                  <a:schemeClr val="bg1"/>
                </a:solidFill>
                <a:latin typeface="B Titr" pitchFamily="2" charset="-78"/>
                <a:ea typeface="Poppins Bold"/>
                <a:cs typeface="B Titr" pitchFamily="2" charset="-78"/>
                <a:sym typeface="Poppins Bold"/>
                <a:rtl/>
              </a:rPr>
              <a:t>عنوان پایان نامه یا پروژه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2675085" y="18043655"/>
            <a:ext cx="5426937" cy="45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 rtl="1">
              <a:lnSpc>
                <a:spcPts val="3743"/>
              </a:lnSpc>
            </a:pPr>
            <a:r>
              <a:rPr lang="ar-EG" sz="2674">
                <a:solidFill>
                  <a:srgbClr val="313538"/>
                </a:solidFill>
                <a:latin typeface="B Titr" pitchFamily="2" charset="-78"/>
                <a:ea typeface="Garet Light"/>
                <a:cs typeface="B Titr" pitchFamily="2" charset="-78"/>
                <a:sym typeface="Garet Light"/>
                <a:rtl/>
              </a:rPr>
              <a:t>ٍ</a:t>
            </a:r>
            <a:r>
              <a:rPr lang="en-US" sz="2674">
                <a:solidFill>
                  <a:srgbClr val="313538"/>
                </a:solidFill>
                <a:latin typeface="B Titr" pitchFamily="2" charset="-78"/>
                <a:ea typeface="Garet Light"/>
                <a:cs typeface="B Titr" pitchFamily="2" charset="-78"/>
                <a:sym typeface="Garet Light"/>
              </a:rPr>
              <a:t>E-MAIL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884014" y="15792450"/>
            <a:ext cx="3624486" cy="4789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 rtl="1">
              <a:lnSpc>
                <a:spcPts val="3734"/>
              </a:lnSpc>
            </a:pPr>
            <a:r>
              <a:rPr lang="ar-EG" sz="3200" dirty="0">
                <a:solidFill>
                  <a:srgbClr val="012A32"/>
                </a:solidFill>
                <a:latin typeface="B Titr" pitchFamily="2" charset="-78"/>
                <a:ea typeface="Poppins Ultra-Bold"/>
                <a:cs typeface="B Titr" pitchFamily="2" charset="-78"/>
                <a:sym typeface="Poppins Ultra-Bold"/>
                <a:rtl/>
              </a:rPr>
              <a:t>نیمسال اول  </a:t>
            </a:r>
            <a:r>
              <a:rPr lang="en-US" sz="3200" dirty="0">
                <a:solidFill>
                  <a:srgbClr val="012A32"/>
                </a:solidFill>
                <a:latin typeface="B Titr" pitchFamily="2" charset="-78"/>
                <a:ea typeface="Poppins Ultra-Bold"/>
                <a:cs typeface="B Titr" pitchFamily="2" charset="-78"/>
                <a:sym typeface="Poppins Ultra-Bold"/>
              </a:rPr>
              <a:t>۱۴۰۴</a:t>
            </a:r>
            <a:r>
              <a:rPr lang="ar-EG" sz="3200" dirty="0">
                <a:solidFill>
                  <a:srgbClr val="012A32"/>
                </a:solidFill>
                <a:latin typeface="B Titr" pitchFamily="2" charset="-78"/>
                <a:ea typeface="Poppins Ultra-Bold"/>
                <a:cs typeface="B Titr" pitchFamily="2" charset="-78"/>
                <a:sym typeface="Poppins Ultra-Bold"/>
                <a:rtl/>
              </a:rPr>
              <a:t>-</a:t>
            </a:r>
            <a:r>
              <a:rPr lang="en-US" sz="3200" dirty="0">
                <a:solidFill>
                  <a:srgbClr val="012A32"/>
                </a:solidFill>
                <a:latin typeface="B Titr" pitchFamily="2" charset="-78"/>
                <a:ea typeface="Poppins Ultra-Bold"/>
                <a:cs typeface="B Titr" pitchFamily="2" charset="-78"/>
                <a:sym typeface="Poppins Ultra-Bold"/>
              </a:rPr>
              <a:t>۱۴۰۳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696044" y="19104680"/>
            <a:ext cx="6376151" cy="45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43"/>
              </a:lnSpc>
            </a:pPr>
            <a:r>
              <a:rPr lang="en-US" sz="2674">
                <a:solidFill>
                  <a:srgbClr val="313538"/>
                </a:solidFill>
                <a:latin typeface="B Titr" pitchFamily="2" charset="-78"/>
                <a:ea typeface="Garet Light"/>
                <a:cs typeface="B Titr" pitchFamily="2" charset="-78"/>
                <a:sym typeface="Garet Light"/>
              </a:rPr>
              <a:t>MOBILE: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2696044" y="19563241"/>
            <a:ext cx="4870013" cy="474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43"/>
              </a:lnSpc>
            </a:pPr>
            <a:r>
              <a:rPr lang="en-US" sz="2674" b="1">
                <a:solidFill>
                  <a:srgbClr val="012A32"/>
                </a:solidFill>
                <a:latin typeface="B Titr" pitchFamily="2" charset="-78"/>
                <a:ea typeface="Garet Ultra-Bold"/>
                <a:cs typeface="B Titr" pitchFamily="2" charset="-78"/>
                <a:sym typeface="Garet Ultra-Bold"/>
              </a:rPr>
              <a:t>09119119111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675085" y="18433608"/>
            <a:ext cx="6817067" cy="45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43"/>
              </a:lnSpc>
            </a:pPr>
            <a:r>
              <a:rPr lang="en-US" sz="2674" b="1">
                <a:solidFill>
                  <a:srgbClr val="012A32"/>
                </a:solidFill>
                <a:latin typeface="B Titr" pitchFamily="2" charset="-78"/>
                <a:ea typeface="Garet Ultra-Bold"/>
                <a:cs typeface="B Titr" pitchFamily="2" charset="-78"/>
                <a:sym typeface="Garet Ultra-Bold"/>
              </a:rPr>
              <a:t>STUDENT@GMAIL.COM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825813" y="4380849"/>
            <a:ext cx="7410047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5410"/>
              </a:lnSpc>
            </a:pPr>
            <a:r>
              <a:rPr lang="ar-EG" sz="4000" b="1" dirty="0">
                <a:solidFill>
                  <a:srgbClr val="012A32"/>
                </a:solidFill>
                <a:latin typeface="B Titr" pitchFamily="2" charset="-78"/>
                <a:ea typeface="Garet Ultra-Bold"/>
                <a:cs typeface="B Titr" pitchFamily="2" charset="-78"/>
                <a:sym typeface="Garet Ultra-Bold"/>
                <a:rtl/>
              </a:rPr>
              <a:t>دانشکده ملی مهارت دختران ساری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4018186" y="6927399"/>
            <a:ext cx="5824314" cy="79444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6450"/>
              </a:lnSpc>
              <a:spcBef>
                <a:spcPct val="0"/>
              </a:spcBef>
            </a:pPr>
            <a:r>
              <a:rPr lang="ar-EG" sz="4000" dirty="0">
                <a:solidFill>
                  <a:srgbClr val="7030A0"/>
                </a:solidFill>
                <a:latin typeface="B Titr" pitchFamily="2" charset="-78"/>
                <a:ea typeface="Garet"/>
                <a:cs typeface="B Titr" pitchFamily="2" charset="-78"/>
                <a:sym typeface="Garet"/>
                <a:rtl/>
              </a:rPr>
              <a:t>نام و نام خانوادگی دانشجو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0674825" y="14740765"/>
            <a:ext cx="3573289" cy="8592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6730"/>
              </a:lnSpc>
              <a:spcBef>
                <a:spcPct val="0"/>
              </a:spcBef>
            </a:pPr>
            <a:r>
              <a:rPr lang="ar-EG" sz="4807" b="1">
                <a:solidFill>
                  <a:srgbClr val="FFFFFF"/>
                </a:solidFill>
                <a:latin typeface="B Titr" pitchFamily="2" charset="-78"/>
                <a:ea typeface="Garet Bold"/>
                <a:cs typeface="B Titr" pitchFamily="2" charset="-78"/>
                <a:sym typeface="Garet Bold"/>
                <a:rtl/>
              </a:rPr>
              <a:t>استاد راهنما: 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1105828" y="7441593"/>
            <a:ext cx="1251272" cy="679673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5330"/>
              </a:lnSpc>
              <a:spcBef>
                <a:spcPct val="0"/>
              </a:spcBef>
            </a:pPr>
            <a:r>
              <a:rPr lang="ar-EG" sz="3807" b="1" dirty="0">
                <a:solidFill>
                  <a:srgbClr val="000000"/>
                </a:solidFill>
                <a:latin typeface="B Titr" pitchFamily="2" charset="-78"/>
                <a:ea typeface="Garet Bold"/>
                <a:cs typeface="B Titr" pitchFamily="2" charset="-78"/>
                <a:sym typeface="Garet Bold"/>
                <a:rtl/>
              </a:rPr>
              <a:t>چکیده</a:t>
            </a:r>
          </a:p>
        </p:txBody>
      </p:sp>
      <p:sp>
        <p:nvSpPr>
          <p:cNvPr id="26" name="TextBox 26"/>
          <p:cNvSpPr txBox="1"/>
          <p:nvPr/>
        </p:nvSpPr>
        <p:spPr>
          <a:xfrm rot="-60000">
            <a:off x="11660287" y="10740215"/>
            <a:ext cx="2346361" cy="6155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4770"/>
              </a:lnSpc>
              <a:spcBef>
                <a:spcPct val="0"/>
              </a:spcBef>
            </a:pPr>
            <a:r>
              <a:rPr lang="ar-EG" sz="3407" b="1">
                <a:solidFill>
                  <a:srgbClr val="000000"/>
                </a:solidFill>
                <a:latin typeface="B Titr" pitchFamily="2" charset="-78"/>
                <a:ea typeface="Garet Bold"/>
                <a:cs typeface="B Titr" pitchFamily="2" charset="-78"/>
                <a:sym typeface="Garet Bold"/>
                <a:rtl/>
              </a:rPr>
              <a:t>تصویر دانشجو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8848703" y="17593876"/>
            <a:ext cx="6271297" cy="1667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6450"/>
              </a:lnSpc>
              <a:spcBef>
                <a:spcPct val="0"/>
              </a:spcBef>
            </a:pPr>
            <a:r>
              <a:rPr lang="ar-EG" sz="4607">
                <a:solidFill>
                  <a:srgbClr val="FFFFFF"/>
                </a:solidFill>
                <a:latin typeface="B Titr" pitchFamily="2" charset="-78"/>
                <a:ea typeface="Garet"/>
                <a:cs typeface="B Titr" pitchFamily="2" charset="-78"/>
                <a:sym typeface="Garet"/>
                <a:rtl/>
              </a:rPr>
              <a:t>نام و نام خانوادگی استاد راهنما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49</Words>
  <Application>Microsoft Macintosh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B Titr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دانشکده ملی مهارت دختران ساری</dc:title>
  <cp:lastModifiedBy>Microsoft Office User</cp:lastModifiedBy>
  <cp:revision>7</cp:revision>
  <dcterms:created xsi:type="dcterms:W3CDTF">2006-08-16T00:00:00Z</dcterms:created>
  <dcterms:modified xsi:type="dcterms:W3CDTF">2024-12-30T18:26:39Z</dcterms:modified>
  <dc:identifier>DAGaxiT43Hk</dc:identifier>
</cp:coreProperties>
</file>