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3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6774" autoAdjust="0"/>
  </p:normalViewPr>
  <p:slideViewPr>
    <p:cSldViewPr snapToGrid="0">
      <p:cViewPr varScale="1">
        <p:scale>
          <a:sx n="71" d="100"/>
          <a:sy n="71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F77F5-58F2-435D-B8B9-EB4543330F7F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1DB39-C09E-4E1E-B42A-6932B7F569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17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15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97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50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1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99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9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9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7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81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55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22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3376"/>
            <a:ext cx="9144000" cy="5320041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گروه </a:t>
            </a:r>
            <a:r>
              <a:rPr lang="fa-IR" sz="3600" b="1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عمومی </a:t>
            </a: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1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آموزشکده قدسیه ساری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درس ارزشهای دفاع مقدس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</a:t>
            </a:r>
            <a:r>
              <a:rPr lang="fa-IR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جلسه سوم</a:t>
            </a:r>
            <a:r>
              <a:rPr lang="en-US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 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7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مدرس</a:t>
            </a:r>
            <a:r>
              <a:rPr lang="fa-IR" sz="27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: مهرانگیز خادملو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endParaRPr lang="en-US" sz="5300" b="1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565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9965" y="766481"/>
            <a:ext cx="1141655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706" y="416859"/>
            <a:ext cx="1176617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 smtClean="0">
                <a:solidFill>
                  <a:prstClr val="black"/>
                </a:solidFill>
                <a:cs typeface="B Lotus" pitchFamily="2" charset="-78"/>
              </a:rPr>
              <a:t>علل،اهداف وزمینه های تجاوزرژیم بعث عراق به ایران</a:t>
            </a:r>
          </a:p>
          <a:p>
            <a:pPr algn="r" rtl="1"/>
            <a:r>
              <a:rPr lang="fa-IR" sz="2800" b="1" dirty="0" smtClean="0">
                <a:solidFill>
                  <a:prstClr val="black"/>
                </a:solidFill>
                <a:cs typeface="B Lotus" pitchFamily="2" charset="-78"/>
              </a:rPr>
              <a:t>علل تجاوزرژیم بعث عراق:</a:t>
            </a:r>
          </a:p>
          <a:p>
            <a:pPr algn="r" rtl="1"/>
            <a:endParaRPr lang="fa-IR" sz="2800" b="1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چراغ سبز امریکا به عراق</a:t>
            </a:r>
          </a:p>
          <a:p>
            <a:pPr algn="r" rtl="1"/>
            <a:endParaRPr lang="fa-IR" sz="2800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 جلوگیری ازنفوذوصدورانقلاب درعراق</a:t>
            </a:r>
          </a:p>
          <a:p>
            <a:pPr algn="r" rtl="1"/>
            <a:endParaRPr lang="fa-IR" sz="2800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دشمنی رژیم بعث عراق با اسلام و جمهوری اسلامی</a:t>
            </a:r>
          </a:p>
          <a:p>
            <a:pPr algn="r" rtl="1"/>
            <a:endParaRPr lang="fa-IR" sz="2800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عقده حقارت صدام درخصوص امضای قراردادالجزایر </a:t>
            </a:r>
          </a:p>
          <a:p>
            <a:pPr algn="r" rtl="1"/>
            <a:endParaRPr lang="fa-IR" sz="2800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همراهی کشورهای منطقه باعراق دراین تجاوز</a:t>
            </a:r>
          </a:p>
          <a:p>
            <a:pPr algn="r" rtl="1"/>
            <a:endParaRPr lang="fa-IR" sz="2800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 تضادعقیدتی</a:t>
            </a:r>
          </a:p>
          <a:p>
            <a:pPr algn="r" rtl="1"/>
            <a:endParaRPr lang="fa-IR" sz="2000" b="1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endParaRPr lang="fa-IR" sz="2800" b="1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endParaRPr lang="en-US" sz="28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68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4341" y="1422546"/>
            <a:ext cx="9144000" cy="2038727"/>
          </a:xfrm>
        </p:spPr>
        <p:txBody>
          <a:bodyPr>
            <a:normAutofit/>
          </a:bodyPr>
          <a:lstStyle/>
          <a:p>
            <a:pPr lvl="0" rtl="1">
              <a:spcBef>
                <a:spcPts val="1000"/>
              </a:spcBef>
            </a:pP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5153" y="497541"/>
            <a:ext cx="1172583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 smtClean="0">
                <a:solidFill>
                  <a:prstClr val="black"/>
                </a:solidFill>
                <a:cs typeface="B Lotus" pitchFamily="2" charset="-78"/>
              </a:rPr>
              <a:t>اهداف کلی رژیم بعث عراق:</a:t>
            </a:r>
          </a:p>
          <a:p>
            <a:pPr algn="r" rtl="1"/>
            <a:endParaRPr lang="fa-IR" b="1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حاکمیت مطلق براروندرود</a:t>
            </a:r>
          </a:p>
          <a:p>
            <a:pPr algn="r" rtl="1"/>
            <a:endParaRPr lang="fa-IR" sz="2800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 جداسازی استان خوزستان ازایران وخروج ازتنگنای ژئوپولیتیک</a:t>
            </a:r>
          </a:p>
          <a:p>
            <a:pPr algn="r" rtl="1"/>
            <a:endParaRPr lang="fa-IR" sz="2800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 ادعای برگرداندن جزایرسه گانه ایرانی</a:t>
            </a:r>
          </a:p>
          <a:p>
            <a:pPr algn="r" rtl="1"/>
            <a:endParaRPr lang="fa-IR" sz="2800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 کسب رهبری جهان عرب</a:t>
            </a: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1- تلاش برای کسب رهبری جهان عرب</a:t>
            </a: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2- ایفای نقش ژاندارمی منطقه باهدف حفظ منافع غرب)</a:t>
            </a:r>
          </a:p>
          <a:p>
            <a:pPr algn="r" rtl="1"/>
            <a:endParaRPr lang="fa-IR" sz="2800" dirty="0" smtClean="0">
              <a:solidFill>
                <a:prstClr val="black"/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prstClr val="black"/>
                </a:solidFill>
                <a:cs typeface="B Lotus" pitchFamily="2" charset="-78"/>
              </a:rPr>
              <a:t>تجزیه ویاسرنگون کردن نظام جمهوری اسلامی</a:t>
            </a:r>
          </a:p>
        </p:txBody>
      </p:sp>
    </p:spTree>
    <p:extLst>
      <p:ext uri="{BB962C8B-B14F-4D97-AF65-F5344CB8AC3E}">
        <p14:creationId xmlns="" xmlns:p14="http://schemas.microsoft.com/office/powerpoint/2010/main" val="116540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4341" y="1422546"/>
            <a:ext cx="9144000" cy="2038727"/>
          </a:xfrm>
        </p:spPr>
        <p:txBody>
          <a:bodyPr>
            <a:normAutofit/>
          </a:bodyPr>
          <a:lstStyle/>
          <a:p>
            <a:pPr lvl="0" rtl="1">
              <a:spcBef>
                <a:spcPts val="1000"/>
              </a:spcBef>
            </a:pPr>
            <a:r>
              <a:rPr lang="fa-IR" sz="2800" b="1" smtClean="0">
                <a:cs typeface="B Lotus" panose="00000400000000000000" pitchFamily="2" charset="-78"/>
              </a:rPr>
              <a:t/>
            </a:r>
            <a:br>
              <a:rPr lang="fa-IR" sz="2800" b="1" smtClean="0">
                <a:cs typeface="B Lotus" panose="00000400000000000000" pitchFamily="2" charset="-78"/>
              </a:rPr>
            </a:br>
            <a:r>
              <a:rPr lang="fa-IR" sz="2800" b="1" smtClean="0">
                <a:cs typeface="B Lotus" panose="00000400000000000000" pitchFamily="2" charset="-78"/>
              </a:rPr>
              <a:t>پایان جلسه سوم</a:t>
            </a:r>
            <a:br>
              <a:rPr lang="fa-IR" sz="2800" b="1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>سالم وتندرست باشید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54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96</Words>
  <Application>Microsoft Office PowerPoint</Application>
  <PresentationFormat>Custom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گروه عمومی   آموزشکده قدسیه ساری    درس ارزشهای دفاع مقدس   جلسه سوم    مدرس: مهرانگیز خادملو </vt:lpstr>
      <vt:lpstr>Slide 2</vt:lpstr>
      <vt:lpstr> </vt:lpstr>
      <vt:lpstr> پایان جلسه سوم  سالم وتندرست باشید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تربیت کودک   آموزشکده قدسیه ساری    درس برنامه ریزی پیش ازدبستان   مدرس: مهرانگیز خادملو</dc:title>
  <dc:creator>M KH</dc:creator>
  <cp:lastModifiedBy>M KH</cp:lastModifiedBy>
  <cp:revision>85</cp:revision>
  <dcterms:created xsi:type="dcterms:W3CDTF">2020-03-06T13:05:04Z</dcterms:created>
  <dcterms:modified xsi:type="dcterms:W3CDTF">2020-03-08T10:53:21Z</dcterms:modified>
</cp:coreProperties>
</file>