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532004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</a:t>
            </a:r>
            <a:r>
              <a:rPr lang="fa-IR" sz="3600" b="1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عمومی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ارزشهای دفاع مقدس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چهارم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766481"/>
            <a:ext cx="114165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282" y="336176"/>
            <a:ext cx="1155102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تجاوزسراسری عراق وواکنش ایران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تجاوزهوایی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عکس العمل نیروی هوایی ارتش ایران</a:t>
            </a:r>
          </a:p>
          <a:p>
            <a:pPr algn="r" rtl="1"/>
            <a:endParaRPr lang="fa-IR" sz="2800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تجاوززمینی</a:t>
            </a:r>
            <a:endParaRPr lang="fa-IR" sz="2800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منطقه شمال غرب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منطقه میانی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منطقه جنوب غربی</a:t>
            </a:r>
          </a:p>
          <a:p>
            <a:pPr algn="r" rtl="1"/>
            <a:endParaRPr lang="fa-IR" sz="2800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مناطق موردهجوم وعکس العمل رزمندگان اسلام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نتایج اشغال: 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استانهای آذربایجان غربی وکردستان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 استانهای کرمانشاه وایلام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 استان خوزستان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49624" y="363070"/>
            <a:ext cx="1161825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نقش رهبری امام خمینی(ره)درمقابل متجاوز</a:t>
            </a:r>
          </a:p>
          <a:p>
            <a:pPr algn="r" rtl="1"/>
            <a:endParaRPr lang="fa-IR" sz="2800" b="1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تدابیرورهنمودهای امام خمینی(ره):</a:t>
            </a: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مرحله اول: قبل ازشروع جنگ 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حفظ وتقویت ارتش 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توسعه تشکیلات نظامی 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جلب نظرمردم به دشمنی امریکا</a:t>
            </a:r>
          </a:p>
          <a:p>
            <a:pPr algn="r" rtl="1"/>
            <a:endParaRPr lang="fa-IR" sz="2800" dirty="0" smtClean="0">
              <a:cs typeface="B Lotus" panose="00000400000000000000" pitchFamily="2" charset="-78"/>
            </a:endParaRPr>
          </a:p>
          <a:p>
            <a:pPr algn="r" rtl="1"/>
            <a:r>
              <a:rPr lang="fa-IR" sz="2800" b="1" dirty="0" smtClean="0">
                <a:cs typeface="B Lotus" panose="00000400000000000000" pitchFamily="2" charset="-78"/>
              </a:rPr>
              <a:t>مرحله دوم: بعدازتهاجم رژیم بعث عراق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(بسیج همگانی وسازماندهی نیروهای مسلح ومردم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 ایجادهماهنگی وانسجام درنیروهای مسلح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هماهنگی وانسجام درنیروهای مسلح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 هماهنگی وبه کارگیری امکانات پشت جبهه</a:t>
            </a:r>
          </a:p>
          <a:p>
            <a:pPr algn="r" rtl="1"/>
            <a:r>
              <a:rPr lang="fa-IR" sz="2800" dirty="0" smtClean="0">
                <a:cs typeface="B Lotus" panose="00000400000000000000" pitchFamily="2" charset="-78"/>
              </a:rPr>
              <a:t> مقابله باعوامل بازدارنده ی داخلی وتبلیغات دشمن</a:t>
            </a:r>
          </a:p>
        </p:txBody>
      </p:sp>
      <p:sp>
        <p:nvSpPr>
          <p:cNvPr id="5" name="Rectangle 4"/>
          <p:cNvSpPr/>
          <p:nvPr/>
        </p:nvSpPr>
        <p:spPr>
          <a:xfrm>
            <a:off x="295835" y="484094"/>
            <a:ext cx="11712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ar-SA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جلسه چهارم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107</Words>
  <Application>Microsoft Office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گروه عمومی   آموزشکده قدسیه ساری    درس ارزشهای دفاع مقدس   جلسه چهارم    مدرس: مهرانگیز خادملو </vt:lpstr>
      <vt:lpstr>Slide 2</vt:lpstr>
      <vt:lpstr>Slide 3</vt:lpstr>
      <vt:lpstr>پایان جلسه چهارم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82</cp:revision>
  <dcterms:created xsi:type="dcterms:W3CDTF">2020-03-06T13:05:04Z</dcterms:created>
  <dcterms:modified xsi:type="dcterms:W3CDTF">2020-03-08T10:51:59Z</dcterms:modified>
</cp:coreProperties>
</file>