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1748" y="561704"/>
            <a:ext cx="9144000" cy="5734594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تربیت کودک 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4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پرورش مهارتهای تدریس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اول</a:t>
            </a:r>
            <a:r>
              <a:rPr lang="fa-IR" sz="53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en-US" sz="5300" b="1" dirty="0"/>
          </a:p>
        </p:txBody>
      </p:sp>
    </p:spTree>
    <p:extLst>
      <p:ext uri="{BB962C8B-B14F-4D97-AF65-F5344CB8AC3E}">
        <p14:creationId xmlns="" xmlns:p14="http://schemas.microsoft.com/office/powerpoint/2010/main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78822" y="391885"/>
            <a:ext cx="11560629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هدف ، لزوم و اهمیت هدف: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algn="r" rtl="1"/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کلیه اعمال و رفتارهای انسان و فعالیت هایی که در زمینه کار و زندگی صورت می گیرد معطوف به هدف یا هدف هایی است .اهدافی که انسان ها برای خود ترسیم می کنند ،ممکن است از نظر اجتماعی منفی ، مثبت یا بی حاصل باشد.</a:t>
            </a:r>
            <a:r>
              <a:rPr lang="fa-IR" sz="2800" dirty="0" smtClean="0">
                <a:cs typeface="B Lotus" pitchFamily="2" charset="-78"/>
              </a:rPr>
              <a:t> </a:t>
            </a:r>
            <a:endParaRPr lang="fa-IR" sz="2800" dirty="0" smtClean="0">
              <a:cs typeface="B Lotus" pitchFamily="2" charset="-78"/>
            </a:endParaRPr>
          </a:p>
          <a:p>
            <a:pPr algn="r" rtl="1"/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علاوه برافراد،سازمان </a:t>
            </a:r>
            <a:r>
              <a:rPr lang="fa-IR" sz="2800" dirty="0" smtClean="0">
                <a:cs typeface="B Lotus" pitchFamily="2" charset="-78"/>
              </a:rPr>
              <a:t>ها ونهادهای اجتماعی نیز بر اساس هدف های مثبت و معین تاسیس می شوند و به جامعه کمک  می کنند.یکی از این نهادها ،وزارت آموزش و پرورش است که با مجموعه افراد و عواملی همجون معلمان ،مدیران ،راهنمایان ،انجمن ها خانواده ها ،برنامه ها ،مواد آموزشی و غیره مسئولیت تحقق هدف آن ((انسان سازی )) را بر عهده دارند</a:t>
            </a:r>
            <a:r>
              <a:rPr lang="fa-IR" sz="2800" dirty="0" smtClean="0">
                <a:cs typeface="B Lotus" pitchFamily="2" charset="-78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189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46975" y="437882"/>
            <a:ext cx="10856890" cy="6078828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3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3100" dirty="0">
              <a:cs typeface="B Lotus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007" y="339634"/>
            <a:ext cx="116390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cs typeface="B Lotus" pitchFamily="2" charset="-78"/>
              </a:rPr>
              <a:t>تغییر پذیری اهداف تربیتی و برداشت های مختلف از مفهوم آنها ،دانشمندان علوم تربیتی را بر آن داشت تا اصول و فنون دقیقی برای تعریف طبقه بندی و کاربرد هدف ها در امور آموزش و پرورش تدوین کنند</a:t>
            </a:r>
            <a:r>
              <a:rPr lang="fa-IR" sz="2800" dirty="0" smtClean="0">
                <a:cs typeface="B Lotus" pitchFamily="2" charset="-78"/>
              </a:rPr>
              <a:t>.</a:t>
            </a:r>
          </a:p>
          <a:p>
            <a:pPr algn="r" rtl="1"/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از آنجا که معلمان در کلیه فعالیت های آموزش و پرورش خود مخصوصا در تدریس و ارزشیابی دائما با هدف ها سر و کار دارند ،آگاهی و کسب مهارت در زمینه شناخت و کاربرد اهداف برای آنان ضروری است .</a:t>
            </a:r>
            <a:endParaRPr lang="en-US" sz="2800" dirty="0" smtClean="0"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69701" y="1122363"/>
            <a:ext cx="10972800" cy="4531462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a-IR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13509" y="352697"/>
            <a:ext cx="1149531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هدف های آموزش و پرورش در زمینه های مختلف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انواع هدف در آموزش و پرورش 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1-هدف از حیث معنی لغوی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در زبان فارسی کلماتی که مترادف با هدف به کار رفته اند مانند :آماج ،غایت ،مقصد ،آرمان 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2-هدف از حیث زمان تحقق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به سه دسته کوتاه مدت ،میان مدت و بلند مدت تقسیم می گردد و از قاعده خاصی پیروی نمی کنند .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-هدف کوتاه مدت :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آموختن خواندن و نوشتن در سطح سوادآموزی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-هدف میان مدت :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ادامه تحصیل تا پایان دوره راهنمایی فعلی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-هدف بلند مدت :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ادامه تحصیل تا پایان سطوح متوسطه و عالی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هدف کوتاه مدت و میان مدت بستگی به طول زمانی دارد که برای هدف دراز مدت در نظر می گیریم.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64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479" y="1141386"/>
            <a:ext cx="10947041" cy="4666985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2697" y="169818"/>
            <a:ext cx="11456126" cy="677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3-هدف از حیث مشترک و اختصاصی بودن :</a:t>
            </a: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الف)هدف های مشترک: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هدف هایی هستند که برای تمام افراد در تمام سطوح مختلف تحصیلی (ابتدایی ،راهنمایی ،متوسطه عالی )مشترک است .مانند آموزش تربیت بدنی که هدف آن تامین نیرو و نشاط است.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ب)هدف های اختصاصی :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این نوع هدف ها فقط به دوره یا افراد خاص مربوط می شود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مانند :آموزش دانش و مهارت های کشاورزی که فقط به افرادی که این رشته را انتخاب کرده اند تعلق دارد.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4-هدف از حیث پایه و دوره تحصیلی 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الف) هدف های پایه تحصیلی :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مانند آموختن حروف الفبا،عددنویسی،خواندن و نوشتن واژه ها و جملات ساده جزء اهداف سال اول ابتدایی محسوب می شوند .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ب)هدف های دوره تحصیلی :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مانند آموزش زبان انگلیسی که جزء هدف های دوره تحصیلی راهنمایی و متوسطه می باشد.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46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7882" y="373488"/>
            <a:ext cx="11333408" cy="6104586"/>
          </a:xfrm>
        </p:spPr>
        <p:txBody>
          <a:bodyPr>
            <a:normAutofit/>
          </a:bodyPr>
          <a:lstStyle/>
          <a:p>
            <a:pPr marL="457200"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6754" y="156755"/>
            <a:ext cx="11678195" cy="672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5-هدف از حیث کلیت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برخی از هدف های آموزش و پرورش بسیار کلی هستند و بعضی دیگر بسیار جزئی هستند 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	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الف)هدف های بسیار کلی :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1-هدف های غایی یا آرمان فلسفی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B Lotus" pitchFamily="2" charset="-78"/>
              </a:rPr>
              <a:t>–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عقیدتی: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این اهداف بسیار کلی و تجریدی هستند و در حوزه عمل خبرگان نظام آموزش و پرورش قرار می گیرند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مثال:وحی الهی و نقش بنیادی آن در بیان قوانین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2-هدف های کلی یا سیاست ها و خط مشی های آموزش و پرورش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Lotus" pitchFamily="2" charset="-78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این هدف ها جنبه سیاست گذاری دارند و در قانون اساسی پیش بینی شده اند و در حیطه کار برنامه ریزان و کارشناسان قرار دارند 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مثال :ریشه کن کردن بی سوادی در کمترین زمان ممکن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3-هدف های کلی آموزش و پرورش (درسی)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B Lotus" pitchFamily="2" charset="-78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>این هدف ها نتایجی است که انتظار می رود پس از آموزش یک موضوع درسی یا انجام فعالیت تربیتی عاید دانش آموز گردد.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22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51138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جلسه اول</a:t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505</Words>
  <Application>Microsoft Office PowerPoint</Application>
  <PresentationFormat>Custom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گروه تربیت کودک   آموزشکده قدسیه ساری   پرورش مهارتهای تدریس  جلسه اول  مدرس: مهرانگیز خادملو </vt:lpstr>
      <vt:lpstr>Slide 2</vt:lpstr>
      <vt:lpstr> </vt:lpstr>
      <vt:lpstr>  </vt:lpstr>
      <vt:lpstr> </vt:lpstr>
      <vt:lpstr> </vt:lpstr>
      <vt:lpstr>پایان جلسه اول 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20</cp:revision>
  <dcterms:created xsi:type="dcterms:W3CDTF">2020-03-06T13:05:04Z</dcterms:created>
  <dcterms:modified xsi:type="dcterms:W3CDTF">2020-03-07T20:08:52Z</dcterms:modified>
</cp:coreProperties>
</file>