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 id="2147483768" r:id="rId2"/>
    <p:sldMasterId id="2147483780" r:id="rId3"/>
    <p:sldMasterId id="2147483792" r:id="rId4"/>
  </p:sldMasterIdLst>
  <p:notesMasterIdLst>
    <p:notesMasterId r:id="rId29"/>
  </p:notesMasterIdLst>
  <p:sldIdLst>
    <p:sldId id="359" r:id="rId5"/>
    <p:sldId id="439" r:id="rId6"/>
    <p:sldId id="440" r:id="rId7"/>
    <p:sldId id="442" r:id="rId8"/>
    <p:sldId id="444" r:id="rId9"/>
    <p:sldId id="415" r:id="rId10"/>
    <p:sldId id="456" r:id="rId11"/>
    <p:sldId id="417" r:id="rId12"/>
    <p:sldId id="446" r:id="rId13"/>
    <p:sldId id="419" r:id="rId14"/>
    <p:sldId id="457" r:id="rId15"/>
    <p:sldId id="459" r:id="rId16"/>
    <p:sldId id="461" r:id="rId17"/>
    <p:sldId id="447" r:id="rId18"/>
    <p:sldId id="448" r:id="rId19"/>
    <p:sldId id="449" r:id="rId20"/>
    <p:sldId id="450" r:id="rId21"/>
    <p:sldId id="458" r:id="rId22"/>
    <p:sldId id="463" r:id="rId23"/>
    <p:sldId id="465" r:id="rId24"/>
    <p:sldId id="466" r:id="rId25"/>
    <p:sldId id="454" r:id="rId26"/>
    <p:sldId id="460" r:id="rId27"/>
    <p:sldId id="437" r:id="rId28"/>
  </p:sldIdLst>
  <p:sldSz cx="9144000" cy="6858000" type="screen4x3"/>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47" autoAdjust="0"/>
    <p:restoredTop sz="94493" autoAdjust="0"/>
  </p:normalViewPr>
  <p:slideViewPr>
    <p:cSldViewPr>
      <p:cViewPr varScale="1">
        <p:scale>
          <a:sx n="69" d="100"/>
          <a:sy n="69" d="100"/>
        </p:scale>
        <p:origin x="54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5.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AB9224-858E-4FF8-B304-F5797FD8CA39}" type="doc">
      <dgm:prSet loTypeId="urn:microsoft.com/office/officeart/2005/8/layout/process4" loCatId="process" qsTypeId="urn:microsoft.com/office/officeart/2005/8/quickstyle/3d2" qsCatId="3D" csTypeId="urn:microsoft.com/office/officeart/2005/8/colors/colorful1#1" csCatId="colorful" phldr="1"/>
      <dgm:spPr/>
      <dgm:t>
        <a:bodyPr/>
        <a:lstStyle/>
        <a:p>
          <a:endParaRPr lang="en-US"/>
        </a:p>
      </dgm:t>
    </dgm:pt>
    <dgm:pt modelId="{B83C3953-0383-4F0B-9F97-0A005E5B123D}">
      <dgm:prSet custT="1"/>
      <dgm:spPr/>
      <dgm:t>
        <a:bodyPr/>
        <a:lstStyle/>
        <a:p>
          <a:pPr algn="r"/>
          <a:r>
            <a:rPr lang="fa-IR" sz="2400" b="1" dirty="0" smtClean="0">
              <a:solidFill>
                <a:schemeClr val="tx1"/>
              </a:solidFill>
              <a:cs typeface="B Nazanin" pitchFamily="2" charset="-78"/>
            </a:rPr>
            <a:t>1 - از خصوصیات سازمانهای دولتی آگاهی پیدا کرده و انواع آنها را شناسایی  </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می کنیم وسازمانهای دولتی را با سازمانهای انتفاعی یا بازرگانی مقایسه کنیم</a:t>
          </a:r>
          <a:endParaRPr lang="fa-IR" sz="2400" b="1" dirty="0">
            <a:solidFill>
              <a:schemeClr val="tx1"/>
            </a:solidFill>
            <a:cs typeface="B Nazanin" pitchFamily="2" charset="-78"/>
          </a:endParaRPr>
        </a:p>
      </dgm:t>
    </dgm:pt>
    <dgm:pt modelId="{44C27A84-5323-4D4D-9A8E-47EB9B1E66D0}" type="parTrans" cxnId="{C7672F1C-BA4D-43AA-B4D8-53084B457E1B}">
      <dgm:prSet/>
      <dgm:spPr/>
      <dgm:t>
        <a:bodyPr/>
        <a:lstStyle/>
        <a:p>
          <a:endParaRPr lang="en-US"/>
        </a:p>
      </dgm:t>
    </dgm:pt>
    <dgm:pt modelId="{73D2CB17-F853-416D-B1EF-C4FD6F3AF728}" type="sibTrans" cxnId="{C7672F1C-BA4D-43AA-B4D8-53084B457E1B}">
      <dgm:prSet/>
      <dgm:spPr/>
      <dgm:t>
        <a:bodyPr/>
        <a:lstStyle/>
        <a:p>
          <a:endParaRPr lang="en-US"/>
        </a:p>
      </dgm:t>
    </dgm:pt>
    <dgm:pt modelId="{F64A1A9F-49D6-4107-A1AB-4C1BBBD3D1CD}">
      <dgm:prSet custT="1"/>
      <dgm:spPr/>
      <dgm:t>
        <a:bodyPr/>
        <a:lstStyle/>
        <a:p>
          <a:pPr algn="r"/>
          <a:r>
            <a:rPr lang="fa-IR" sz="2400" b="1" dirty="0" smtClean="0">
              <a:solidFill>
                <a:schemeClr val="tx1"/>
              </a:solidFill>
              <a:cs typeface="B Nazanin" pitchFamily="2" charset="-78"/>
            </a:rPr>
            <a:t>2 - ارائه تعریفی از حسابداری دولتی و مقایسه آن با حسابداری بازرگانی </a:t>
          </a:r>
          <a:endParaRPr lang="fa-IR" sz="2400" b="1" dirty="0">
            <a:solidFill>
              <a:schemeClr val="tx1"/>
            </a:solidFill>
            <a:cs typeface="B Nazanin" pitchFamily="2" charset="-78"/>
          </a:endParaRPr>
        </a:p>
      </dgm:t>
    </dgm:pt>
    <dgm:pt modelId="{02513D1F-306C-40C8-97C6-347726511AFD}" type="parTrans" cxnId="{913ECACE-4AAD-4EA4-BF62-41B582AE7D80}">
      <dgm:prSet/>
      <dgm:spPr/>
      <dgm:t>
        <a:bodyPr/>
        <a:lstStyle/>
        <a:p>
          <a:endParaRPr lang="en-US"/>
        </a:p>
      </dgm:t>
    </dgm:pt>
    <dgm:pt modelId="{28C7EA14-132B-49BF-8DE5-924470D2D795}" type="sibTrans" cxnId="{913ECACE-4AAD-4EA4-BF62-41B582AE7D80}">
      <dgm:prSet/>
      <dgm:spPr/>
      <dgm:t>
        <a:bodyPr/>
        <a:lstStyle/>
        <a:p>
          <a:endParaRPr lang="en-US"/>
        </a:p>
      </dgm:t>
    </dgm:pt>
    <dgm:pt modelId="{619E396C-2AAF-4C7F-9646-C12D5005056C}">
      <dgm:prSet custT="1"/>
      <dgm:spPr/>
      <dgm:t>
        <a:bodyPr/>
        <a:lstStyle/>
        <a:p>
          <a:pPr algn="r"/>
          <a:r>
            <a:rPr lang="fa-IR" sz="2400" b="1" dirty="0" smtClean="0">
              <a:solidFill>
                <a:schemeClr val="tx1"/>
              </a:solidFill>
              <a:cs typeface="B Nazanin" pitchFamily="2" charset="-78"/>
            </a:rPr>
            <a:t>3 - کاربرد حسابداری و گزارشگری مالی دولتی </a:t>
          </a:r>
          <a:endParaRPr lang="en-US" sz="2400" b="1" dirty="0">
            <a:solidFill>
              <a:schemeClr val="tx1"/>
            </a:solidFill>
            <a:cs typeface="B Nazanin" pitchFamily="2" charset="-78"/>
          </a:endParaRPr>
        </a:p>
      </dgm:t>
    </dgm:pt>
    <dgm:pt modelId="{09FCF510-3643-4241-A834-931344BF2986}" type="parTrans" cxnId="{993BE858-0FB5-4F37-9F21-7C27E6B802C5}">
      <dgm:prSet/>
      <dgm:spPr/>
      <dgm:t>
        <a:bodyPr/>
        <a:lstStyle/>
        <a:p>
          <a:endParaRPr lang="en-US"/>
        </a:p>
      </dgm:t>
    </dgm:pt>
    <dgm:pt modelId="{69F7B2BA-E9F8-4304-B8DD-5B1122AEAD86}" type="sibTrans" cxnId="{993BE858-0FB5-4F37-9F21-7C27E6B802C5}">
      <dgm:prSet/>
      <dgm:spPr/>
      <dgm:t>
        <a:bodyPr/>
        <a:lstStyle/>
        <a:p>
          <a:endParaRPr lang="en-US"/>
        </a:p>
      </dgm:t>
    </dgm:pt>
    <dgm:pt modelId="{6519DA90-F2B4-480D-B8C6-B2A225C688C7}">
      <dgm:prSet custT="1"/>
      <dgm:spPr/>
      <dgm:t>
        <a:bodyPr/>
        <a:lstStyle/>
        <a:p>
          <a:pPr algn="r"/>
          <a:r>
            <a:rPr lang="fa-IR" sz="2400" b="1" dirty="0" smtClean="0">
              <a:solidFill>
                <a:schemeClr val="tx1"/>
              </a:solidFill>
              <a:cs typeface="B Nazanin" pitchFamily="2" charset="-78"/>
            </a:rPr>
            <a:t>4 - استفاده کننده گان حسابداری دولتی </a:t>
          </a:r>
          <a:endParaRPr lang="en-US" sz="2400" b="1" dirty="0">
            <a:solidFill>
              <a:schemeClr val="tx1"/>
            </a:solidFill>
            <a:cs typeface="B Nazanin" pitchFamily="2" charset="-78"/>
          </a:endParaRPr>
        </a:p>
      </dgm:t>
    </dgm:pt>
    <dgm:pt modelId="{7F564175-CA38-4358-80F9-D6B00317799D}" type="parTrans" cxnId="{EE6B35DA-7879-4CD5-A20C-D4F36500FF26}">
      <dgm:prSet/>
      <dgm:spPr/>
      <dgm:t>
        <a:bodyPr/>
        <a:lstStyle/>
        <a:p>
          <a:endParaRPr lang="en-US"/>
        </a:p>
      </dgm:t>
    </dgm:pt>
    <dgm:pt modelId="{83C3165E-B3F6-497D-A955-C52E0D522965}" type="sibTrans" cxnId="{EE6B35DA-7879-4CD5-A20C-D4F36500FF26}">
      <dgm:prSet/>
      <dgm:spPr/>
      <dgm:t>
        <a:bodyPr/>
        <a:lstStyle/>
        <a:p>
          <a:endParaRPr lang="en-US"/>
        </a:p>
      </dgm:t>
    </dgm:pt>
    <dgm:pt modelId="{290DB4A8-DBC9-47B2-AE5B-6E194B0D03B0}">
      <dgm:prSet custT="1"/>
      <dgm:spPr/>
      <dgm:t>
        <a:bodyPr/>
        <a:lstStyle/>
        <a:p>
          <a:pPr algn="r"/>
          <a:r>
            <a:rPr lang="fa-IR" sz="2400" b="1" dirty="0" smtClean="0">
              <a:solidFill>
                <a:schemeClr val="tx1"/>
              </a:solidFill>
              <a:cs typeface="B Nazanin" pitchFamily="2" charset="-78"/>
            </a:rPr>
            <a:t>5- مبانی حسابداری مورد استفاده در حسابداری و مقایسه آنها با هم</a:t>
          </a:r>
          <a:endParaRPr lang="en-US" sz="2400" b="1" dirty="0">
            <a:solidFill>
              <a:schemeClr val="tx1"/>
            </a:solidFill>
            <a:cs typeface="B Nazanin" pitchFamily="2" charset="-78"/>
          </a:endParaRPr>
        </a:p>
      </dgm:t>
    </dgm:pt>
    <dgm:pt modelId="{99913337-04D3-4F76-B78A-615A25B73D7C}" type="parTrans" cxnId="{07D276F7-B78F-4842-B85D-D7234FC58A38}">
      <dgm:prSet/>
      <dgm:spPr/>
      <dgm:t>
        <a:bodyPr/>
        <a:lstStyle/>
        <a:p>
          <a:endParaRPr lang="en-US"/>
        </a:p>
      </dgm:t>
    </dgm:pt>
    <dgm:pt modelId="{8A64EF81-EF30-4588-9F1A-2383C860523B}" type="sibTrans" cxnId="{07D276F7-B78F-4842-B85D-D7234FC58A38}">
      <dgm:prSet/>
      <dgm:spPr/>
      <dgm:t>
        <a:bodyPr/>
        <a:lstStyle/>
        <a:p>
          <a:endParaRPr lang="en-US"/>
        </a:p>
      </dgm:t>
    </dgm:pt>
    <dgm:pt modelId="{3314401E-38D4-4F5A-988C-157BC5833928}">
      <dgm:prSet custT="1"/>
      <dgm:spPr/>
      <dgm:t>
        <a:bodyPr/>
        <a:lstStyle/>
        <a:p>
          <a:pPr algn="r"/>
          <a:r>
            <a:rPr lang="fa-IR" sz="2400" b="1" dirty="0" smtClean="0">
              <a:solidFill>
                <a:schemeClr val="tx1"/>
              </a:solidFill>
              <a:cs typeface="B Nazanin" pitchFamily="2" charset="-78"/>
            </a:rPr>
            <a:t>5 - مبانی حسابداری مورد استفاده در حسابداری دولتی و مقایسه آنها با هم</a:t>
          </a:r>
          <a:endParaRPr lang="fa-IR" sz="2400" b="1" dirty="0">
            <a:solidFill>
              <a:schemeClr val="tx1"/>
            </a:solidFill>
            <a:cs typeface="B Nazanin" pitchFamily="2" charset="-78"/>
          </a:endParaRPr>
        </a:p>
      </dgm:t>
    </dgm:pt>
    <dgm:pt modelId="{F4D65279-83E2-4480-9557-3B3A611F720A}" type="parTrans" cxnId="{BB4DB960-2B14-472D-9A6E-39C1776C8DF2}">
      <dgm:prSet/>
      <dgm:spPr/>
      <dgm:t>
        <a:bodyPr/>
        <a:lstStyle/>
        <a:p>
          <a:endParaRPr lang="en-US"/>
        </a:p>
      </dgm:t>
    </dgm:pt>
    <dgm:pt modelId="{83E44670-A571-4A46-ADCC-8F9FB5443175}" type="sibTrans" cxnId="{BB4DB960-2B14-472D-9A6E-39C1776C8DF2}">
      <dgm:prSet/>
      <dgm:spPr/>
      <dgm:t>
        <a:bodyPr/>
        <a:lstStyle/>
        <a:p>
          <a:endParaRPr lang="en-US"/>
        </a:p>
      </dgm:t>
    </dgm:pt>
    <dgm:pt modelId="{0DB24C50-10F3-49FC-8CFF-1738158C6063}" type="pres">
      <dgm:prSet presAssocID="{F5AB9224-858E-4FF8-B304-F5797FD8CA39}" presName="Name0" presStyleCnt="0">
        <dgm:presLayoutVars>
          <dgm:dir/>
          <dgm:animLvl val="lvl"/>
          <dgm:resizeHandles val="exact"/>
        </dgm:presLayoutVars>
      </dgm:prSet>
      <dgm:spPr/>
      <dgm:t>
        <a:bodyPr/>
        <a:lstStyle/>
        <a:p>
          <a:endParaRPr lang="en-US"/>
        </a:p>
      </dgm:t>
    </dgm:pt>
    <dgm:pt modelId="{6143E50F-4C17-4D5B-B38A-141F6DA98674}" type="pres">
      <dgm:prSet presAssocID="{3314401E-38D4-4F5A-988C-157BC5833928}" presName="boxAndChildren" presStyleCnt="0"/>
      <dgm:spPr/>
    </dgm:pt>
    <dgm:pt modelId="{B88C8F0A-DF83-4041-B465-FDCCD24B7E2A}" type="pres">
      <dgm:prSet presAssocID="{3314401E-38D4-4F5A-988C-157BC5833928}" presName="parentTextBox" presStyleLbl="node1" presStyleIdx="0" presStyleCnt="6" custLinFactNeighborX="1057" custLinFactNeighborY="-2026"/>
      <dgm:spPr/>
      <dgm:t>
        <a:bodyPr/>
        <a:lstStyle/>
        <a:p>
          <a:endParaRPr lang="en-US"/>
        </a:p>
      </dgm:t>
    </dgm:pt>
    <dgm:pt modelId="{1C58D696-091E-4A13-A2A5-12DEEA70E9D4}" type="pres">
      <dgm:prSet presAssocID="{8A64EF81-EF30-4588-9F1A-2383C860523B}" presName="sp" presStyleCnt="0"/>
      <dgm:spPr/>
    </dgm:pt>
    <dgm:pt modelId="{A06C784B-FBD4-4C0D-B01B-914DB3CCE366}" type="pres">
      <dgm:prSet presAssocID="{290DB4A8-DBC9-47B2-AE5B-6E194B0D03B0}" presName="arrowAndChildren" presStyleCnt="0"/>
      <dgm:spPr/>
    </dgm:pt>
    <dgm:pt modelId="{13A4A968-E53B-48F1-A056-D0509185CFDC}" type="pres">
      <dgm:prSet presAssocID="{290DB4A8-DBC9-47B2-AE5B-6E194B0D03B0}" presName="parentTextArrow" presStyleLbl="node1" presStyleIdx="1" presStyleCnt="6"/>
      <dgm:spPr/>
      <dgm:t>
        <a:bodyPr/>
        <a:lstStyle/>
        <a:p>
          <a:endParaRPr lang="en-US"/>
        </a:p>
      </dgm:t>
    </dgm:pt>
    <dgm:pt modelId="{CDC81640-71B7-4C6F-983D-345B149852CD}" type="pres">
      <dgm:prSet presAssocID="{83C3165E-B3F6-497D-A955-C52E0D522965}" presName="sp" presStyleCnt="0"/>
      <dgm:spPr/>
    </dgm:pt>
    <dgm:pt modelId="{A1537E1B-A7C1-4EDA-A5A1-4C1B75D15D42}" type="pres">
      <dgm:prSet presAssocID="{6519DA90-F2B4-480D-B8C6-B2A225C688C7}" presName="arrowAndChildren" presStyleCnt="0"/>
      <dgm:spPr/>
    </dgm:pt>
    <dgm:pt modelId="{D6649A06-870D-4446-86FC-1EF8F2A44790}" type="pres">
      <dgm:prSet presAssocID="{6519DA90-F2B4-480D-B8C6-B2A225C688C7}" presName="parentTextArrow" presStyleLbl="node1" presStyleIdx="2" presStyleCnt="6"/>
      <dgm:spPr/>
      <dgm:t>
        <a:bodyPr/>
        <a:lstStyle/>
        <a:p>
          <a:endParaRPr lang="en-US"/>
        </a:p>
      </dgm:t>
    </dgm:pt>
    <dgm:pt modelId="{FC5D3598-C699-48A2-AE53-BC18507C7D14}" type="pres">
      <dgm:prSet presAssocID="{69F7B2BA-E9F8-4304-B8DD-5B1122AEAD86}" presName="sp" presStyleCnt="0"/>
      <dgm:spPr/>
    </dgm:pt>
    <dgm:pt modelId="{8EA40F19-69BE-4ADB-82F5-CA2F3EA1533F}" type="pres">
      <dgm:prSet presAssocID="{619E396C-2AAF-4C7F-9646-C12D5005056C}" presName="arrowAndChildren" presStyleCnt="0"/>
      <dgm:spPr/>
    </dgm:pt>
    <dgm:pt modelId="{00D83B90-891F-4B2E-A968-D38C60A1BEEC}" type="pres">
      <dgm:prSet presAssocID="{619E396C-2AAF-4C7F-9646-C12D5005056C}" presName="parentTextArrow" presStyleLbl="node1" presStyleIdx="3" presStyleCnt="6"/>
      <dgm:spPr/>
      <dgm:t>
        <a:bodyPr/>
        <a:lstStyle/>
        <a:p>
          <a:endParaRPr lang="en-US"/>
        </a:p>
      </dgm:t>
    </dgm:pt>
    <dgm:pt modelId="{89082076-5D1C-4975-AB5D-B09ADCF4FA0D}" type="pres">
      <dgm:prSet presAssocID="{28C7EA14-132B-49BF-8DE5-924470D2D795}" presName="sp" presStyleCnt="0"/>
      <dgm:spPr/>
    </dgm:pt>
    <dgm:pt modelId="{A416A697-7A16-4E76-84A1-EB493EF0A554}" type="pres">
      <dgm:prSet presAssocID="{F64A1A9F-49D6-4107-A1AB-4C1BBBD3D1CD}" presName="arrowAndChildren" presStyleCnt="0"/>
      <dgm:spPr/>
    </dgm:pt>
    <dgm:pt modelId="{C9BDF691-2B9C-4FC9-AA2F-232F6CB092F5}" type="pres">
      <dgm:prSet presAssocID="{F64A1A9F-49D6-4107-A1AB-4C1BBBD3D1CD}" presName="parentTextArrow" presStyleLbl="node1" presStyleIdx="4" presStyleCnt="6"/>
      <dgm:spPr/>
      <dgm:t>
        <a:bodyPr/>
        <a:lstStyle/>
        <a:p>
          <a:endParaRPr lang="en-US"/>
        </a:p>
      </dgm:t>
    </dgm:pt>
    <dgm:pt modelId="{9482E413-0F20-41D9-AD89-63682F95EA4A}" type="pres">
      <dgm:prSet presAssocID="{73D2CB17-F853-416D-B1EF-C4FD6F3AF728}" presName="sp" presStyleCnt="0"/>
      <dgm:spPr/>
    </dgm:pt>
    <dgm:pt modelId="{342F6887-2779-46E0-B5F0-A7813508E28E}" type="pres">
      <dgm:prSet presAssocID="{B83C3953-0383-4F0B-9F97-0A005E5B123D}" presName="arrowAndChildren" presStyleCnt="0"/>
      <dgm:spPr/>
    </dgm:pt>
    <dgm:pt modelId="{A7D7A551-9C23-4262-B818-425D20A8A790}" type="pres">
      <dgm:prSet presAssocID="{B83C3953-0383-4F0B-9F97-0A005E5B123D}" presName="parentTextArrow" presStyleLbl="node1" presStyleIdx="5" presStyleCnt="6" custLinFactNeighborY="-4647"/>
      <dgm:spPr/>
      <dgm:t>
        <a:bodyPr/>
        <a:lstStyle/>
        <a:p>
          <a:endParaRPr lang="en-US"/>
        </a:p>
      </dgm:t>
    </dgm:pt>
  </dgm:ptLst>
  <dgm:cxnLst>
    <dgm:cxn modelId="{BB4DB960-2B14-472D-9A6E-39C1776C8DF2}" srcId="{F5AB9224-858E-4FF8-B304-F5797FD8CA39}" destId="{3314401E-38D4-4F5A-988C-157BC5833928}" srcOrd="5" destOrd="0" parTransId="{F4D65279-83E2-4480-9557-3B3A611F720A}" sibTransId="{83E44670-A571-4A46-ADCC-8F9FB5443175}"/>
    <dgm:cxn modelId="{C7672F1C-BA4D-43AA-B4D8-53084B457E1B}" srcId="{F5AB9224-858E-4FF8-B304-F5797FD8CA39}" destId="{B83C3953-0383-4F0B-9F97-0A005E5B123D}" srcOrd="0" destOrd="0" parTransId="{44C27A84-5323-4D4D-9A8E-47EB9B1E66D0}" sibTransId="{73D2CB17-F853-416D-B1EF-C4FD6F3AF728}"/>
    <dgm:cxn modelId="{F3DC2B26-E638-454C-895C-3EC28BDAE683}" type="presOf" srcId="{F64A1A9F-49D6-4107-A1AB-4C1BBBD3D1CD}" destId="{C9BDF691-2B9C-4FC9-AA2F-232F6CB092F5}" srcOrd="0" destOrd="0" presId="urn:microsoft.com/office/officeart/2005/8/layout/process4"/>
    <dgm:cxn modelId="{DA68CB96-EAF5-487C-9489-67E76AC6AA89}" type="presOf" srcId="{6519DA90-F2B4-480D-B8C6-B2A225C688C7}" destId="{D6649A06-870D-4446-86FC-1EF8F2A44790}" srcOrd="0" destOrd="0" presId="urn:microsoft.com/office/officeart/2005/8/layout/process4"/>
    <dgm:cxn modelId="{913ECACE-4AAD-4EA4-BF62-41B582AE7D80}" srcId="{F5AB9224-858E-4FF8-B304-F5797FD8CA39}" destId="{F64A1A9F-49D6-4107-A1AB-4C1BBBD3D1CD}" srcOrd="1" destOrd="0" parTransId="{02513D1F-306C-40C8-97C6-347726511AFD}" sibTransId="{28C7EA14-132B-49BF-8DE5-924470D2D795}"/>
    <dgm:cxn modelId="{993BE858-0FB5-4F37-9F21-7C27E6B802C5}" srcId="{F5AB9224-858E-4FF8-B304-F5797FD8CA39}" destId="{619E396C-2AAF-4C7F-9646-C12D5005056C}" srcOrd="2" destOrd="0" parTransId="{09FCF510-3643-4241-A834-931344BF2986}" sibTransId="{69F7B2BA-E9F8-4304-B8DD-5B1122AEAD86}"/>
    <dgm:cxn modelId="{EE6B35DA-7879-4CD5-A20C-D4F36500FF26}" srcId="{F5AB9224-858E-4FF8-B304-F5797FD8CA39}" destId="{6519DA90-F2B4-480D-B8C6-B2A225C688C7}" srcOrd="3" destOrd="0" parTransId="{7F564175-CA38-4358-80F9-D6B00317799D}" sibTransId="{83C3165E-B3F6-497D-A955-C52E0D522965}"/>
    <dgm:cxn modelId="{9FCBE9A9-F772-4883-9F24-816CBC1DC229}" type="presOf" srcId="{619E396C-2AAF-4C7F-9646-C12D5005056C}" destId="{00D83B90-891F-4B2E-A968-D38C60A1BEEC}" srcOrd="0" destOrd="0" presId="urn:microsoft.com/office/officeart/2005/8/layout/process4"/>
    <dgm:cxn modelId="{07D276F7-B78F-4842-B85D-D7234FC58A38}" srcId="{F5AB9224-858E-4FF8-B304-F5797FD8CA39}" destId="{290DB4A8-DBC9-47B2-AE5B-6E194B0D03B0}" srcOrd="4" destOrd="0" parTransId="{99913337-04D3-4F76-B78A-615A25B73D7C}" sibTransId="{8A64EF81-EF30-4588-9F1A-2383C860523B}"/>
    <dgm:cxn modelId="{03B5227E-A3FE-48A7-8180-078401120DFB}" type="presOf" srcId="{F5AB9224-858E-4FF8-B304-F5797FD8CA39}" destId="{0DB24C50-10F3-49FC-8CFF-1738158C6063}" srcOrd="0" destOrd="0" presId="urn:microsoft.com/office/officeart/2005/8/layout/process4"/>
    <dgm:cxn modelId="{E7334C14-EB7E-4483-98BC-C6CA4C3F28DE}" type="presOf" srcId="{B83C3953-0383-4F0B-9F97-0A005E5B123D}" destId="{A7D7A551-9C23-4262-B818-425D20A8A790}" srcOrd="0" destOrd="0" presId="urn:microsoft.com/office/officeart/2005/8/layout/process4"/>
    <dgm:cxn modelId="{392887D9-7AB2-4A35-A9AD-9E058F22BBCA}" type="presOf" srcId="{3314401E-38D4-4F5A-988C-157BC5833928}" destId="{B88C8F0A-DF83-4041-B465-FDCCD24B7E2A}" srcOrd="0" destOrd="0" presId="urn:microsoft.com/office/officeart/2005/8/layout/process4"/>
    <dgm:cxn modelId="{C6B5BC9E-47FB-46FA-A575-65DC1F6C6D8F}" type="presOf" srcId="{290DB4A8-DBC9-47B2-AE5B-6E194B0D03B0}" destId="{13A4A968-E53B-48F1-A056-D0509185CFDC}" srcOrd="0" destOrd="0" presId="urn:microsoft.com/office/officeart/2005/8/layout/process4"/>
    <dgm:cxn modelId="{0D426261-E001-401E-BD41-FAA8153E7E24}" type="presParOf" srcId="{0DB24C50-10F3-49FC-8CFF-1738158C6063}" destId="{6143E50F-4C17-4D5B-B38A-141F6DA98674}" srcOrd="0" destOrd="0" presId="urn:microsoft.com/office/officeart/2005/8/layout/process4"/>
    <dgm:cxn modelId="{04AE64A1-BF49-4C5F-824C-09CDBEF2360F}" type="presParOf" srcId="{6143E50F-4C17-4D5B-B38A-141F6DA98674}" destId="{B88C8F0A-DF83-4041-B465-FDCCD24B7E2A}" srcOrd="0" destOrd="0" presId="urn:microsoft.com/office/officeart/2005/8/layout/process4"/>
    <dgm:cxn modelId="{E3D08EA1-596E-423C-B6F7-B94F21BD2738}" type="presParOf" srcId="{0DB24C50-10F3-49FC-8CFF-1738158C6063}" destId="{1C58D696-091E-4A13-A2A5-12DEEA70E9D4}" srcOrd="1" destOrd="0" presId="urn:microsoft.com/office/officeart/2005/8/layout/process4"/>
    <dgm:cxn modelId="{DB424AAC-91AB-4131-83D4-3F797CDC83E5}" type="presParOf" srcId="{0DB24C50-10F3-49FC-8CFF-1738158C6063}" destId="{A06C784B-FBD4-4C0D-B01B-914DB3CCE366}" srcOrd="2" destOrd="0" presId="urn:microsoft.com/office/officeart/2005/8/layout/process4"/>
    <dgm:cxn modelId="{53592C23-E4C0-417D-877E-2090CD5621AE}" type="presParOf" srcId="{A06C784B-FBD4-4C0D-B01B-914DB3CCE366}" destId="{13A4A968-E53B-48F1-A056-D0509185CFDC}" srcOrd="0" destOrd="0" presId="urn:microsoft.com/office/officeart/2005/8/layout/process4"/>
    <dgm:cxn modelId="{FB9D639B-897C-482E-8E58-15F5B71464F3}" type="presParOf" srcId="{0DB24C50-10F3-49FC-8CFF-1738158C6063}" destId="{CDC81640-71B7-4C6F-983D-345B149852CD}" srcOrd="3" destOrd="0" presId="urn:microsoft.com/office/officeart/2005/8/layout/process4"/>
    <dgm:cxn modelId="{DF455CC5-4CC1-4D1E-AD85-FB36A1CE68FB}" type="presParOf" srcId="{0DB24C50-10F3-49FC-8CFF-1738158C6063}" destId="{A1537E1B-A7C1-4EDA-A5A1-4C1B75D15D42}" srcOrd="4" destOrd="0" presId="urn:microsoft.com/office/officeart/2005/8/layout/process4"/>
    <dgm:cxn modelId="{10EFDABC-1135-450D-84AE-8D28FE1EE81B}" type="presParOf" srcId="{A1537E1B-A7C1-4EDA-A5A1-4C1B75D15D42}" destId="{D6649A06-870D-4446-86FC-1EF8F2A44790}" srcOrd="0" destOrd="0" presId="urn:microsoft.com/office/officeart/2005/8/layout/process4"/>
    <dgm:cxn modelId="{37EF44FD-BDC3-4E12-8BB6-D6530DCFA8A6}" type="presParOf" srcId="{0DB24C50-10F3-49FC-8CFF-1738158C6063}" destId="{FC5D3598-C699-48A2-AE53-BC18507C7D14}" srcOrd="5" destOrd="0" presId="urn:microsoft.com/office/officeart/2005/8/layout/process4"/>
    <dgm:cxn modelId="{819738E6-4C55-45AB-97BE-15C836895AA3}" type="presParOf" srcId="{0DB24C50-10F3-49FC-8CFF-1738158C6063}" destId="{8EA40F19-69BE-4ADB-82F5-CA2F3EA1533F}" srcOrd="6" destOrd="0" presId="urn:microsoft.com/office/officeart/2005/8/layout/process4"/>
    <dgm:cxn modelId="{678B598F-DF33-4570-B6C5-1B50231CE6FD}" type="presParOf" srcId="{8EA40F19-69BE-4ADB-82F5-CA2F3EA1533F}" destId="{00D83B90-891F-4B2E-A968-D38C60A1BEEC}" srcOrd="0" destOrd="0" presId="urn:microsoft.com/office/officeart/2005/8/layout/process4"/>
    <dgm:cxn modelId="{B5AC37CB-0A57-491A-A886-995399820C97}" type="presParOf" srcId="{0DB24C50-10F3-49FC-8CFF-1738158C6063}" destId="{89082076-5D1C-4975-AB5D-B09ADCF4FA0D}" srcOrd="7" destOrd="0" presId="urn:microsoft.com/office/officeart/2005/8/layout/process4"/>
    <dgm:cxn modelId="{F8C035FA-94AF-450E-983C-F5B2505A0278}" type="presParOf" srcId="{0DB24C50-10F3-49FC-8CFF-1738158C6063}" destId="{A416A697-7A16-4E76-84A1-EB493EF0A554}" srcOrd="8" destOrd="0" presId="urn:microsoft.com/office/officeart/2005/8/layout/process4"/>
    <dgm:cxn modelId="{FDAD6059-D16F-427D-A4F8-4BDD2389149D}" type="presParOf" srcId="{A416A697-7A16-4E76-84A1-EB493EF0A554}" destId="{C9BDF691-2B9C-4FC9-AA2F-232F6CB092F5}" srcOrd="0" destOrd="0" presId="urn:microsoft.com/office/officeart/2005/8/layout/process4"/>
    <dgm:cxn modelId="{AC5E222B-6AEE-4892-BEA3-E9A400AF864B}" type="presParOf" srcId="{0DB24C50-10F3-49FC-8CFF-1738158C6063}" destId="{9482E413-0F20-41D9-AD89-63682F95EA4A}" srcOrd="9" destOrd="0" presId="urn:microsoft.com/office/officeart/2005/8/layout/process4"/>
    <dgm:cxn modelId="{43059C4B-6011-4062-9A08-3A3A1937C0C9}" type="presParOf" srcId="{0DB24C50-10F3-49FC-8CFF-1738158C6063}" destId="{342F6887-2779-46E0-B5F0-A7813508E28E}" srcOrd="10" destOrd="0" presId="urn:microsoft.com/office/officeart/2005/8/layout/process4"/>
    <dgm:cxn modelId="{C2F72DEE-677E-4695-BD08-DCAD5470C1D2}" type="presParOf" srcId="{342F6887-2779-46E0-B5F0-A7813508E28E}" destId="{A7D7A551-9C23-4262-B818-425D20A8A79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CC72D4-C919-4F2F-A1B2-346377717BC4}" type="doc">
      <dgm:prSet loTypeId="urn:microsoft.com/office/officeart/2005/8/layout/hierarchy1" loCatId="hierarchy" qsTypeId="urn:microsoft.com/office/officeart/2005/8/quickstyle/simple2" qsCatId="simple" csTypeId="urn:microsoft.com/office/officeart/2005/8/colors/colorful5" csCatId="colorful" phldr="1"/>
      <dgm:spPr/>
      <dgm:t>
        <a:bodyPr/>
        <a:lstStyle/>
        <a:p>
          <a:endParaRPr lang="en-US"/>
        </a:p>
      </dgm:t>
    </dgm:pt>
    <dgm:pt modelId="{B1884A96-E3A8-4831-A1E8-706082078C04}">
      <dgm:prSet phldrT="[Text]" custT="1"/>
      <dgm:spPr/>
      <dgm:t>
        <a:bodyPr/>
        <a:lstStyle/>
        <a:p>
          <a:r>
            <a:rPr lang="fa-IR" sz="3200" dirty="0" smtClean="0">
              <a:cs typeface="2  Titr" pitchFamily="2" charset="-78"/>
            </a:rPr>
            <a:t>خارجی</a:t>
          </a:r>
          <a:endParaRPr lang="en-US" sz="3200" dirty="0">
            <a:cs typeface="2  Titr" pitchFamily="2" charset="-78"/>
          </a:endParaRPr>
        </a:p>
      </dgm:t>
    </dgm:pt>
    <dgm:pt modelId="{43C3F331-75DB-490D-819D-330E2F10C5D1}" type="parTrans" cxnId="{7CFF4CEF-47D8-42DF-9F01-6BAE3D621BBC}">
      <dgm:prSet/>
      <dgm:spPr/>
      <dgm:t>
        <a:bodyPr/>
        <a:lstStyle/>
        <a:p>
          <a:endParaRPr lang="en-US"/>
        </a:p>
      </dgm:t>
    </dgm:pt>
    <dgm:pt modelId="{0B23B864-3EB8-4F74-9A91-83C39C68071E}" type="sibTrans" cxnId="{7CFF4CEF-47D8-42DF-9F01-6BAE3D621BBC}">
      <dgm:prSet/>
      <dgm:spPr/>
      <dgm:t>
        <a:bodyPr/>
        <a:lstStyle/>
        <a:p>
          <a:endParaRPr lang="en-US"/>
        </a:p>
      </dgm:t>
    </dgm:pt>
    <dgm:pt modelId="{40E68944-B1F9-4F2A-87F4-E96D34200189}">
      <dgm:prSet custT="1"/>
      <dgm:spPr/>
      <dgm:t>
        <a:bodyPr/>
        <a:lstStyle/>
        <a:p>
          <a:pPr rtl="1"/>
          <a:r>
            <a:rPr lang="fa-IR" sz="2800" b="1" smtClean="0">
              <a:latin typeface="+mn-lt"/>
              <a:cs typeface="B Lotus" pitchFamily="2" charset="-78"/>
            </a:rPr>
            <a:t>سه دسته کلی برای استفاده کنندگان خارجی گزارشهای مالی :</a:t>
          </a:r>
          <a:endParaRPr lang="fa-IR" sz="2800" b="1" dirty="0">
            <a:latin typeface="+mn-lt"/>
            <a:cs typeface="B Lotus" pitchFamily="2" charset="-78"/>
          </a:endParaRPr>
        </a:p>
      </dgm:t>
    </dgm:pt>
    <dgm:pt modelId="{BB5249D4-D5A0-4011-A7AF-F7265F04C060}" type="parTrans" cxnId="{691A8992-648D-40AF-8890-5586517715FC}">
      <dgm:prSet/>
      <dgm:spPr/>
      <dgm:t>
        <a:bodyPr/>
        <a:lstStyle/>
        <a:p>
          <a:endParaRPr lang="en-US"/>
        </a:p>
      </dgm:t>
    </dgm:pt>
    <dgm:pt modelId="{44D98776-D947-4C2C-9221-75CB1BC73BED}" type="sibTrans" cxnId="{691A8992-648D-40AF-8890-5586517715FC}">
      <dgm:prSet/>
      <dgm:spPr/>
      <dgm:t>
        <a:bodyPr/>
        <a:lstStyle/>
        <a:p>
          <a:endParaRPr lang="en-US"/>
        </a:p>
      </dgm:t>
    </dgm:pt>
    <dgm:pt modelId="{FFA829AE-3A50-46F8-9253-1D1F8AACC9EE}">
      <dgm:prSet custT="1"/>
      <dgm:spPr/>
      <dgm:t>
        <a:bodyPr/>
        <a:lstStyle/>
        <a:p>
          <a:r>
            <a:rPr lang="fa-IR" sz="2400" b="1" smtClean="0">
              <a:latin typeface="+mn-lt"/>
              <a:cs typeface="B Nazanin" pitchFamily="2" charset="-78"/>
            </a:rPr>
            <a:t>شهروندان</a:t>
          </a:r>
          <a:endParaRPr lang="en-US" sz="900" b="1" dirty="0">
            <a:cs typeface="B Nazanin" pitchFamily="2" charset="-78"/>
          </a:endParaRPr>
        </a:p>
      </dgm:t>
    </dgm:pt>
    <dgm:pt modelId="{2E3385AA-F94C-4811-B87F-FBFAB77EC5BA}" type="parTrans" cxnId="{31BC9971-8FE0-4B0D-9E05-AFC58BE4A82E}">
      <dgm:prSet/>
      <dgm:spPr/>
      <dgm:t>
        <a:bodyPr/>
        <a:lstStyle/>
        <a:p>
          <a:endParaRPr lang="en-US"/>
        </a:p>
      </dgm:t>
    </dgm:pt>
    <dgm:pt modelId="{D8613971-F754-45A0-9AAD-FDCE511E1CD0}" type="sibTrans" cxnId="{31BC9971-8FE0-4B0D-9E05-AFC58BE4A82E}">
      <dgm:prSet/>
      <dgm:spPr/>
      <dgm:t>
        <a:bodyPr/>
        <a:lstStyle/>
        <a:p>
          <a:endParaRPr lang="en-US"/>
        </a:p>
      </dgm:t>
    </dgm:pt>
    <dgm:pt modelId="{BA7A47CC-7B7F-442F-9ADD-CDAC13161C6D}">
      <dgm:prSet custT="1"/>
      <dgm:spPr/>
      <dgm:t>
        <a:bodyPr/>
        <a:lstStyle/>
        <a:p>
          <a:r>
            <a:rPr lang="fa-IR" sz="2400" b="1" smtClean="0">
              <a:latin typeface="+mn-lt"/>
              <a:cs typeface="B Nazanin" pitchFamily="2" charset="-78"/>
            </a:rPr>
            <a:t>نمایندگان مستقیم شهروندان</a:t>
          </a:r>
          <a:endParaRPr lang="en-US" sz="2400" b="1" dirty="0">
            <a:latin typeface="+mn-lt"/>
            <a:cs typeface="B Nazanin" pitchFamily="2" charset="-78"/>
          </a:endParaRPr>
        </a:p>
      </dgm:t>
    </dgm:pt>
    <dgm:pt modelId="{90CC8873-905F-4231-BF06-D13CBEAA4392}" type="parTrans" cxnId="{BAE86B0C-5D4A-4450-8265-A93A40F13634}">
      <dgm:prSet/>
      <dgm:spPr/>
      <dgm:t>
        <a:bodyPr/>
        <a:lstStyle/>
        <a:p>
          <a:endParaRPr lang="en-US"/>
        </a:p>
      </dgm:t>
    </dgm:pt>
    <dgm:pt modelId="{8E63DBDF-139D-4DB1-80CE-17D8B96EB10C}" type="sibTrans" cxnId="{BAE86B0C-5D4A-4450-8265-A93A40F13634}">
      <dgm:prSet/>
      <dgm:spPr/>
      <dgm:t>
        <a:bodyPr/>
        <a:lstStyle/>
        <a:p>
          <a:endParaRPr lang="en-US"/>
        </a:p>
      </dgm:t>
    </dgm:pt>
    <dgm:pt modelId="{158CC41B-E8F9-490E-89CC-4CC1C3056F2E}">
      <dgm:prSet custT="1"/>
      <dgm:spPr/>
      <dgm:t>
        <a:bodyPr/>
        <a:lstStyle/>
        <a:p>
          <a:r>
            <a:rPr lang="fa-IR" sz="2400" b="1" smtClean="0">
              <a:latin typeface="+mn-lt"/>
              <a:cs typeface="B Nazanin" pitchFamily="2" charset="-78"/>
            </a:rPr>
            <a:t>اشخاصی که در فرآیند تامین مالی دولت مشارکت می نمایند</a:t>
          </a:r>
          <a:endParaRPr lang="en-US" sz="2400" b="1" dirty="0">
            <a:latin typeface="+mn-lt"/>
            <a:cs typeface="B Nazanin" pitchFamily="2" charset="-78"/>
          </a:endParaRPr>
        </a:p>
      </dgm:t>
    </dgm:pt>
    <dgm:pt modelId="{9A1722C9-50A3-4944-BFAE-5D422E9F3E28}" type="parTrans" cxnId="{3EB13EDF-485F-4088-B502-A780A8A36284}">
      <dgm:prSet/>
      <dgm:spPr/>
      <dgm:t>
        <a:bodyPr/>
        <a:lstStyle/>
        <a:p>
          <a:endParaRPr lang="en-US"/>
        </a:p>
      </dgm:t>
    </dgm:pt>
    <dgm:pt modelId="{B1A1F354-C250-4CB5-95DB-25E072185B5E}" type="sibTrans" cxnId="{3EB13EDF-485F-4088-B502-A780A8A36284}">
      <dgm:prSet/>
      <dgm:spPr/>
      <dgm:t>
        <a:bodyPr/>
        <a:lstStyle/>
        <a:p>
          <a:endParaRPr lang="en-US"/>
        </a:p>
      </dgm:t>
    </dgm:pt>
    <dgm:pt modelId="{FFE7C77D-6AA5-4964-9E34-E967B0305887}">
      <dgm:prSet/>
      <dgm:spPr/>
      <dgm:t>
        <a:bodyPr/>
        <a:lstStyle/>
        <a:p>
          <a:r>
            <a:rPr lang="fa-IR" b="1" dirty="0" smtClean="0">
              <a:cs typeface="B Nazanin" pitchFamily="2" charset="-78"/>
            </a:rPr>
            <a:t>مردم</a:t>
          </a:r>
          <a:endParaRPr lang="en-US" b="1" dirty="0">
            <a:cs typeface="B Nazanin" pitchFamily="2" charset="-78"/>
          </a:endParaRPr>
        </a:p>
      </dgm:t>
    </dgm:pt>
    <dgm:pt modelId="{8EF2F95E-0F25-4F9E-98B5-88C2E6D11BC0}" type="parTrans" cxnId="{9969411E-FCA4-4C2C-918D-B38D0CDF4605}">
      <dgm:prSet/>
      <dgm:spPr/>
      <dgm:t>
        <a:bodyPr/>
        <a:lstStyle/>
        <a:p>
          <a:endParaRPr lang="en-US"/>
        </a:p>
      </dgm:t>
    </dgm:pt>
    <dgm:pt modelId="{9D77C7DE-2440-42DE-9B93-704E147E8EA3}" type="sibTrans" cxnId="{9969411E-FCA4-4C2C-918D-B38D0CDF4605}">
      <dgm:prSet/>
      <dgm:spPr/>
      <dgm:t>
        <a:bodyPr/>
        <a:lstStyle/>
        <a:p>
          <a:endParaRPr lang="en-US"/>
        </a:p>
      </dgm:t>
    </dgm:pt>
    <dgm:pt modelId="{2481F5AB-3F1C-4558-9654-710D5E17C44E}">
      <dgm:prSet custT="1"/>
      <dgm:spPr/>
      <dgm:t>
        <a:bodyPr/>
        <a:lstStyle/>
        <a:p>
          <a:pPr rtl="1"/>
          <a:r>
            <a:rPr lang="fa-IR" sz="1600" b="1" dirty="0" smtClean="0">
              <a:cs typeface="B Nazanin" pitchFamily="2" charset="-78"/>
            </a:rPr>
            <a:t>هیات دولت </a:t>
          </a:r>
        </a:p>
      </dgm:t>
    </dgm:pt>
    <dgm:pt modelId="{C21D059D-AF09-44B0-8E60-0AB6AEBC4CCF}" type="parTrans" cxnId="{4153F5D6-3689-4798-A2FE-8EB5E7DA4775}">
      <dgm:prSet/>
      <dgm:spPr/>
      <dgm:t>
        <a:bodyPr/>
        <a:lstStyle/>
        <a:p>
          <a:endParaRPr lang="en-US"/>
        </a:p>
      </dgm:t>
    </dgm:pt>
    <dgm:pt modelId="{7A6F8DF0-2CEC-4E30-B9EA-EDE5383174B5}" type="sibTrans" cxnId="{4153F5D6-3689-4798-A2FE-8EB5E7DA4775}">
      <dgm:prSet/>
      <dgm:spPr/>
      <dgm:t>
        <a:bodyPr/>
        <a:lstStyle/>
        <a:p>
          <a:endParaRPr lang="en-US"/>
        </a:p>
      </dgm:t>
    </dgm:pt>
    <dgm:pt modelId="{CB78BBA5-9338-4171-AD99-ED007AF0EE82}">
      <dgm:prSet custT="1"/>
      <dgm:spPr/>
      <dgm:t>
        <a:bodyPr/>
        <a:lstStyle/>
        <a:p>
          <a:pPr rtl="1"/>
          <a:r>
            <a:rPr lang="fa-IR" sz="1600" b="1" dirty="0" smtClean="0">
              <a:cs typeface="B Nazanin" pitchFamily="2" charset="-78"/>
            </a:rPr>
            <a:t>مجلس نمایندگان </a:t>
          </a:r>
        </a:p>
      </dgm:t>
    </dgm:pt>
    <dgm:pt modelId="{902B6B91-E450-43A6-BE8B-B06F719BA4DF}" type="parTrans" cxnId="{2493DDD4-08A6-4DCE-808F-2D2BC861826D}">
      <dgm:prSet/>
      <dgm:spPr/>
      <dgm:t>
        <a:bodyPr/>
        <a:lstStyle/>
        <a:p>
          <a:endParaRPr lang="en-US"/>
        </a:p>
      </dgm:t>
    </dgm:pt>
    <dgm:pt modelId="{5ADB1378-8BA7-4B73-9F8C-6DF4B91BF2B8}" type="sibTrans" cxnId="{2493DDD4-08A6-4DCE-808F-2D2BC861826D}">
      <dgm:prSet/>
      <dgm:spPr/>
      <dgm:t>
        <a:bodyPr/>
        <a:lstStyle/>
        <a:p>
          <a:endParaRPr lang="en-US"/>
        </a:p>
      </dgm:t>
    </dgm:pt>
    <dgm:pt modelId="{F5872A3F-CDE5-4687-BF9F-A4066A3CE085}">
      <dgm:prSet custT="1"/>
      <dgm:spPr/>
      <dgm:t>
        <a:bodyPr/>
        <a:lstStyle/>
        <a:p>
          <a:pPr rtl="1"/>
          <a:r>
            <a:rPr lang="fa-IR" sz="1600" b="1" dirty="0" smtClean="0">
              <a:cs typeface="B Nazanin" pitchFamily="2" charset="-78"/>
            </a:rPr>
            <a:t>حسابرسان مستقل</a:t>
          </a:r>
        </a:p>
      </dgm:t>
    </dgm:pt>
    <dgm:pt modelId="{CA4CD5B0-CDCB-4D4E-AF1E-9CD01E98332C}" type="parTrans" cxnId="{23842AA4-D9B3-44F6-B073-486378D875E2}">
      <dgm:prSet/>
      <dgm:spPr/>
      <dgm:t>
        <a:bodyPr/>
        <a:lstStyle/>
        <a:p>
          <a:endParaRPr lang="en-US"/>
        </a:p>
      </dgm:t>
    </dgm:pt>
    <dgm:pt modelId="{B83303B4-D5D2-49D4-A366-52DAAE290E42}" type="sibTrans" cxnId="{23842AA4-D9B3-44F6-B073-486378D875E2}">
      <dgm:prSet/>
      <dgm:spPr/>
      <dgm:t>
        <a:bodyPr/>
        <a:lstStyle/>
        <a:p>
          <a:endParaRPr lang="en-US"/>
        </a:p>
      </dgm:t>
    </dgm:pt>
    <dgm:pt modelId="{70F1912D-BCFF-4422-BE43-E0D427F767E0}" type="pres">
      <dgm:prSet presAssocID="{21CC72D4-C919-4F2F-A1B2-346377717BC4}" presName="hierChild1" presStyleCnt="0">
        <dgm:presLayoutVars>
          <dgm:chPref val="1"/>
          <dgm:dir/>
          <dgm:animOne val="branch"/>
          <dgm:animLvl val="lvl"/>
          <dgm:resizeHandles/>
        </dgm:presLayoutVars>
      </dgm:prSet>
      <dgm:spPr/>
      <dgm:t>
        <a:bodyPr/>
        <a:lstStyle/>
        <a:p>
          <a:endParaRPr lang="en-US"/>
        </a:p>
      </dgm:t>
    </dgm:pt>
    <dgm:pt modelId="{39FE079E-107E-425C-ADD5-0022F6223141}" type="pres">
      <dgm:prSet presAssocID="{B1884A96-E3A8-4831-A1E8-706082078C04}" presName="hierRoot1" presStyleCnt="0"/>
      <dgm:spPr/>
    </dgm:pt>
    <dgm:pt modelId="{1804EE7F-4737-48C5-AEED-CDABCAB41831}" type="pres">
      <dgm:prSet presAssocID="{B1884A96-E3A8-4831-A1E8-706082078C04}" presName="composite" presStyleCnt="0"/>
      <dgm:spPr/>
    </dgm:pt>
    <dgm:pt modelId="{F553C415-8094-4E0B-AACC-9D746BD23F93}" type="pres">
      <dgm:prSet presAssocID="{B1884A96-E3A8-4831-A1E8-706082078C04}" presName="background" presStyleLbl="node0" presStyleIdx="0" presStyleCnt="1"/>
      <dgm:spPr/>
    </dgm:pt>
    <dgm:pt modelId="{F382AEA7-7DCA-4EEB-8EDF-751A8E4DCEF0}" type="pres">
      <dgm:prSet presAssocID="{B1884A96-E3A8-4831-A1E8-706082078C04}" presName="text" presStyleLbl="fgAcc0" presStyleIdx="0" presStyleCnt="1" custScaleX="223327" custLinFactY="-100000" custLinFactNeighborX="15567" custLinFactNeighborY="-179843">
        <dgm:presLayoutVars>
          <dgm:chPref val="3"/>
        </dgm:presLayoutVars>
      </dgm:prSet>
      <dgm:spPr/>
      <dgm:t>
        <a:bodyPr/>
        <a:lstStyle/>
        <a:p>
          <a:endParaRPr lang="en-US"/>
        </a:p>
      </dgm:t>
    </dgm:pt>
    <dgm:pt modelId="{57A385BB-0CB8-409A-877D-860983792F57}" type="pres">
      <dgm:prSet presAssocID="{B1884A96-E3A8-4831-A1E8-706082078C04}" presName="hierChild2" presStyleCnt="0"/>
      <dgm:spPr/>
    </dgm:pt>
    <dgm:pt modelId="{07570B50-C795-4058-8445-6B7A5C079340}" type="pres">
      <dgm:prSet presAssocID="{BB5249D4-D5A0-4011-A7AF-F7265F04C060}" presName="Name10" presStyleLbl="parChTrans1D2" presStyleIdx="0" presStyleCnt="1"/>
      <dgm:spPr/>
      <dgm:t>
        <a:bodyPr/>
        <a:lstStyle/>
        <a:p>
          <a:endParaRPr lang="en-US"/>
        </a:p>
      </dgm:t>
    </dgm:pt>
    <dgm:pt modelId="{4A5DEBD3-9B99-4899-A78E-106C2FFE6B5A}" type="pres">
      <dgm:prSet presAssocID="{40E68944-B1F9-4F2A-87F4-E96D34200189}" presName="hierRoot2" presStyleCnt="0"/>
      <dgm:spPr/>
    </dgm:pt>
    <dgm:pt modelId="{5C5FAE38-2769-47B0-820B-4F3AFC91FABD}" type="pres">
      <dgm:prSet presAssocID="{40E68944-B1F9-4F2A-87F4-E96D34200189}" presName="composite2" presStyleCnt="0"/>
      <dgm:spPr/>
    </dgm:pt>
    <dgm:pt modelId="{7DFFC70D-671C-4A11-8729-4227F9D89505}" type="pres">
      <dgm:prSet presAssocID="{40E68944-B1F9-4F2A-87F4-E96D34200189}" presName="background2" presStyleLbl="node2" presStyleIdx="0" presStyleCnt="1"/>
      <dgm:spPr/>
    </dgm:pt>
    <dgm:pt modelId="{0800E538-A4D8-46CC-84F8-263E6FAAE37A}" type="pres">
      <dgm:prSet presAssocID="{40E68944-B1F9-4F2A-87F4-E96D34200189}" presName="text2" presStyleLbl="fgAcc2" presStyleIdx="0" presStyleCnt="1" custScaleX="824547" custScaleY="137242" custLinFactY="-36463" custLinFactNeighborX="-1792" custLinFactNeighborY="-100000">
        <dgm:presLayoutVars>
          <dgm:chPref val="3"/>
        </dgm:presLayoutVars>
      </dgm:prSet>
      <dgm:spPr/>
      <dgm:t>
        <a:bodyPr/>
        <a:lstStyle/>
        <a:p>
          <a:endParaRPr lang="en-US"/>
        </a:p>
      </dgm:t>
    </dgm:pt>
    <dgm:pt modelId="{7C1B8F1B-25CD-47A9-BEB1-A27F671C7881}" type="pres">
      <dgm:prSet presAssocID="{40E68944-B1F9-4F2A-87F4-E96D34200189}" presName="hierChild3" presStyleCnt="0"/>
      <dgm:spPr/>
    </dgm:pt>
    <dgm:pt modelId="{4D347E8C-ABB9-4DBD-A111-865BD6089DA0}" type="pres">
      <dgm:prSet presAssocID="{9A1722C9-50A3-4944-BFAE-5D422E9F3E28}" presName="Name17" presStyleLbl="parChTrans1D3" presStyleIdx="0" presStyleCnt="3"/>
      <dgm:spPr/>
      <dgm:t>
        <a:bodyPr/>
        <a:lstStyle/>
        <a:p>
          <a:endParaRPr lang="en-US"/>
        </a:p>
      </dgm:t>
    </dgm:pt>
    <dgm:pt modelId="{ABAD92FC-3034-44C8-80BA-06283ABD1DE6}" type="pres">
      <dgm:prSet presAssocID="{158CC41B-E8F9-490E-89CC-4CC1C3056F2E}" presName="hierRoot3" presStyleCnt="0"/>
      <dgm:spPr/>
    </dgm:pt>
    <dgm:pt modelId="{18EE9055-0694-405F-93DB-EDE731706C90}" type="pres">
      <dgm:prSet presAssocID="{158CC41B-E8F9-490E-89CC-4CC1C3056F2E}" presName="composite3" presStyleCnt="0"/>
      <dgm:spPr/>
    </dgm:pt>
    <dgm:pt modelId="{58BE2AB0-9FAE-49E3-B1CC-7947A1C0462D}" type="pres">
      <dgm:prSet presAssocID="{158CC41B-E8F9-490E-89CC-4CC1C3056F2E}" presName="background3" presStyleLbl="node3" presStyleIdx="0" presStyleCnt="3"/>
      <dgm:spPr/>
    </dgm:pt>
    <dgm:pt modelId="{4A4EE0D3-080D-445A-92D8-9000FD02E8D3}" type="pres">
      <dgm:prSet presAssocID="{158CC41B-E8F9-490E-89CC-4CC1C3056F2E}" presName="text3" presStyleLbl="fgAcc3" presStyleIdx="0" presStyleCnt="3" custScaleX="397360" custScaleY="172961" custLinFactNeighborX="10471" custLinFactNeighborY="-91359">
        <dgm:presLayoutVars>
          <dgm:chPref val="3"/>
        </dgm:presLayoutVars>
      </dgm:prSet>
      <dgm:spPr/>
      <dgm:t>
        <a:bodyPr/>
        <a:lstStyle/>
        <a:p>
          <a:endParaRPr lang="en-US"/>
        </a:p>
      </dgm:t>
    </dgm:pt>
    <dgm:pt modelId="{EEA6E764-8CD3-44E5-87C0-0F1AC43FCCF0}" type="pres">
      <dgm:prSet presAssocID="{158CC41B-E8F9-490E-89CC-4CC1C3056F2E}" presName="hierChild4" presStyleCnt="0"/>
      <dgm:spPr/>
    </dgm:pt>
    <dgm:pt modelId="{EFC20332-0E3D-450F-8703-FE4704D0CAB3}" type="pres">
      <dgm:prSet presAssocID="{8EF2F95E-0F25-4F9E-98B5-88C2E6D11BC0}" presName="Name23" presStyleLbl="parChTrans1D4" presStyleIdx="0" presStyleCnt="4"/>
      <dgm:spPr/>
      <dgm:t>
        <a:bodyPr/>
        <a:lstStyle/>
        <a:p>
          <a:endParaRPr lang="en-US"/>
        </a:p>
      </dgm:t>
    </dgm:pt>
    <dgm:pt modelId="{4B41CA99-3AED-488B-8F5E-B7A8649BAC83}" type="pres">
      <dgm:prSet presAssocID="{FFE7C77D-6AA5-4964-9E34-E967B0305887}" presName="hierRoot4" presStyleCnt="0"/>
      <dgm:spPr/>
    </dgm:pt>
    <dgm:pt modelId="{F406CE57-29A0-4357-9D7C-ECE62F5B19C8}" type="pres">
      <dgm:prSet presAssocID="{FFE7C77D-6AA5-4964-9E34-E967B0305887}" presName="composite4" presStyleCnt="0"/>
      <dgm:spPr/>
    </dgm:pt>
    <dgm:pt modelId="{68B1DE68-D319-4635-BB8B-AE6DDCFDC88A}" type="pres">
      <dgm:prSet presAssocID="{FFE7C77D-6AA5-4964-9E34-E967B0305887}" presName="background4" presStyleLbl="node4" presStyleIdx="0" presStyleCnt="4"/>
      <dgm:spPr/>
    </dgm:pt>
    <dgm:pt modelId="{D3043CBD-7F39-4D4E-A976-7561E8E94FE8}" type="pres">
      <dgm:prSet presAssocID="{FFE7C77D-6AA5-4964-9E34-E967B0305887}" presName="text4" presStyleLbl="fgAcc4" presStyleIdx="0" presStyleCnt="4" custLinFactNeighborX="-4819" custLinFactNeighborY="2468">
        <dgm:presLayoutVars>
          <dgm:chPref val="3"/>
        </dgm:presLayoutVars>
      </dgm:prSet>
      <dgm:spPr/>
      <dgm:t>
        <a:bodyPr/>
        <a:lstStyle/>
        <a:p>
          <a:endParaRPr lang="en-US"/>
        </a:p>
      </dgm:t>
    </dgm:pt>
    <dgm:pt modelId="{910CD3D9-F2CE-4E85-9C27-CF9BB58A0982}" type="pres">
      <dgm:prSet presAssocID="{FFE7C77D-6AA5-4964-9E34-E967B0305887}" presName="hierChild5" presStyleCnt="0"/>
      <dgm:spPr/>
    </dgm:pt>
    <dgm:pt modelId="{B55227B8-5347-4792-9645-25B3B4B37AC1}" type="pres">
      <dgm:prSet presAssocID="{CA4CD5B0-CDCB-4D4E-AF1E-9CD01E98332C}" presName="Name23" presStyleLbl="parChTrans1D4" presStyleIdx="1" presStyleCnt="4"/>
      <dgm:spPr/>
      <dgm:t>
        <a:bodyPr/>
        <a:lstStyle/>
        <a:p>
          <a:endParaRPr lang="en-US"/>
        </a:p>
      </dgm:t>
    </dgm:pt>
    <dgm:pt modelId="{BCD5AD63-A499-4D50-B80E-2D0CCFA33261}" type="pres">
      <dgm:prSet presAssocID="{F5872A3F-CDE5-4687-BF9F-A4066A3CE085}" presName="hierRoot4" presStyleCnt="0"/>
      <dgm:spPr/>
    </dgm:pt>
    <dgm:pt modelId="{377EE14D-03FB-440A-AB23-9FE7ACDF0856}" type="pres">
      <dgm:prSet presAssocID="{F5872A3F-CDE5-4687-BF9F-A4066A3CE085}" presName="composite4" presStyleCnt="0"/>
      <dgm:spPr/>
    </dgm:pt>
    <dgm:pt modelId="{0F70D0CA-D361-4BBF-ADC0-79B29617B91F}" type="pres">
      <dgm:prSet presAssocID="{F5872A3F-CDE5-4687-BF9F-A4066A3CE085}" presName="background4" presStyleLbl="node4" presStyleIdx="1" presStyleCnt="4"/>
      <dgm:spPr/>
    </dgm:pt>
    <dgm:pt modelId="{449B0F57-DA1D-4C8A-881B-8E93CA501991}" type="pres">
      <dgm:prSet presAssocID="{F5872A3F-CDE5-4687-BF9F-A4066A3CE085}" presName="text4" presStyleLbl="fgAcc4" presStyleIdx="1" presStyleCnt="4">
        <dgm:presLayoutVars>
          <dgm:chPref val="3"/>
        </dgm:presLayoutVars>
      </dgm:prSet>
      <dgm:spPr/>
      <dgm:t>
        <a:bodyPr/>
        <a:lstStyle/>
        <a:p>
          <a:endParaRPr lang="en-US"/>
        </a:p>
      </dgm:t>
    </dgm:pt>
    <dgm:pt modelId="{AFB32604-9A7F-4191-BF77-983AE10A7355}" type="pres">
      <dgm:prSet presAssocID="{F5872A3F-CDE5-4687-BF9F-A4066A3CE085}" presName="hierChild5" presStyleCnt="0"/>
      <dgm:spPr/>
    </dgm:pt>
    <dgm:pt modelId="{884BCC00-AC7B-4022-8723-A0B090FD46CD}" type="pres">
      <dgm:prSet presAssocID="{902B6B91-E450-43A6-BE8B-B06F719BA4DF}" presName="Name23" presStyleLbl="parChTrans1D4" presStyleIdx="2" presStyleCnt="4"/>
      <dgm:spPr/>
      <dgm:t>
        <a:bodyPr/>
        <a:lstStyle/>
        <a:p>
          <a:endParaRPr lang="en-US"/>
        </a:p>
      </dgm:t>
    </dgm:pt>
    <dgm:pt modelId="{B9B0F8EB-82F8-4878-B0B2-7BCB9DC5B35A}" type="pres">
      <dgm:prSet presAssocID="{CB78BBA5-9338-4171-AD99-ED007AF0EE82}" presName="hierRoot4" presStyleCnt="0"/>
      <dgm:spPr/>
    </dgm:pt>
    <dgm:pt modelId="{3D885975-8296-4A72-93D2-2A5351C81825}" type="pres">
      <dgm:prSet presAssocID="{CB78BBA5-9338-4171-AD99-ED007AF0EE82}" presName="composite4" presStyleCnt="0"/>
      <dgm:spPr/>
    </dgm:pt>
    <dgm:pt modelId="{F8435BFA-20DA-402A-84BD-7AD816A159F9}" type="pres">
      <dgm:prSet presAssocID="{CB78BBA5-9338-4171-AD99-ED007AF0EE82}" presName="background4" presStyleLbl="node4" presStyleIdx="2" presStyleCnt="4"/>
      <dgm:spPr/>
    </dgm:pt>
    <dgm:pt modelId="{16C72BEC-212D-4277-90F6-96FF5287EFC9}" type="pres">
      <dgm:prSet presAssocID="{CB78BBA5-9338-4171-AD99-ED007AF0EE82}" presName="text4" presStyleLbl="fgAcc4" presStyleIdx="2" presStyleCnt="4">
        <dgm:presLayoutVars>
          <dgm:chPref val="3"/>
        </dgm:presLayoutVars>
      </dgm:prSet>
      <dgm:spPr/>
      <dgm:t>
        <a:bodyPr/>
        <a:lstStyle/>
        <a:p>
          <a:endParaRPr lang="en-US"/>
        </a:p>
      </dgm:t>
    </dgm:pt>
    <dgm:pt modelId="{7827F937-A98B-4FAA-8B25-F426B582BF4D}" type="pres">
      <dgm:prSet presAssocID="{CB78BBA5-9338-4171-AD99-ED007AF0EE82}" presName="hierChild5" presStyleCnt="0"/>
      <dgm:spPr/>
    </dgm:pt>
    <dgm:pt modelId="{C6157F3A-43DA-496D-8145-725E742A8E7B}" type="pres">
      <dgm:prSet presAssocID="{C21D059D-AF09-44B0-8E60-0AB6AEBC4CCF}" presName="Name23" presStyleLbl="parChTrans1D4" presStyleIdx="3" presStyleCnt="4"/>
      <dgm:spPr/>
      <dgm:t>
        <a:bodyPr/>
        <a:lstStyle/>
        <a:p>
          <a:endParaRPr lang="en-US"/>
        </a:p>
      </dgm:t>
    </dgm:pt>
    <dgm:pt modelId="{72FD4410-4821-4400-9EB1-879FE91F9701}" type="pres">
      <dgm:prSet presAssocID="{2481F5AB-3F1C-4558-9654-710D5E17C44E}" presName="hierRoot4" presStyleCnt="0"/>
      <dgm:spPr/>
    </dgm:pt>
    <dgm:pt modelId="{98F70D75-3331-4324-970E-91FDB3882E4A}" type="pres">
      <dgm:prSet presAssocID="{2481F5AB-3F1C-4558-9654-710D5E17C44E}" presName="composite4" presStyleCnt="0"/>
      <dgm:spPr/>
    </dgm:pt>
    <dgm:pt modelId="{6D233F5F-A59F-4F39-A8A6-0CB0470F346E}" type="pres">
      <dgm:prSet presAssocID="{2481F5AB-3F1C-4558-9654-710D5E17C44E}" presName="background4" presStyleLbl="node4" presStyleIdx="3" presStyleCnt="4"/>
      <dgm:spPr/>
    </dgm:pt>
    <dgm:pt modelId="{5BB1159F-60CA-4B95-8343-DD5F6BD0B819}" type="pres">
      <dgm:prSet presAssocID="{2481F5AB-3F1C-4558-9654-710D5E17C44E}" presName="text4" presStyleLbl="fgAcc4" presStyleIdx="3" presStyleCnt="4">
        <dgm:presLayoutVars>
          <dgm:chPref val="3"/>
        </dgm:presLayoutVars>
      </dgm:prSet>
      <dgm:spPr/>
      <dgm:t>
        <a:bodyPr/>
        <a:lstStyle/>
        <a:p>
          <a:endParaRPr lang="en-US"/>
        </a:p>
      </dgm:t>
    </dgm:pt>
    <dgm:pt modelId="{A5F68C76-4A36-4D02-B02C-0C3FD59F1001}" type="pres">
      <dgm:prSet presAssocID="{2481F5AB-3F1C-4558-9654-710D5E17C44E}" presName="hierChild5" presStyleCnt="0"/>
      <dgm:spPr/>
    </dgm:pt>
    <dgm:pt modelId="{713E1865-AFF8-415F-A235-7BF83868D68C}" type="pres">
      <dgm:prSet presAssocID="{90CC8873-905F-4231-BF06-D13CBEAA4392}" presName="Name17" presStyleLbl="parChTrans1D3" presStyleIdx="1" presStyleCnt="3"/>
      <dgm:spPr/>
      <dgm:t>
        <a:bodyPr/>
        <a:lstStyle/>
        <a:p>
          <a:endParaRPr lang="en-US"/>
        </a:p>
      </dgm:t>
    </dgm:pt>
    <dgm:pt modelId="{40231014-25C4-4209-AA92-7C81C980FEBC}" type="pres">
      <dgm:prSet presAssocID="{BA7A47CC-7B7F-442F-9ADD-CDAC13161C6D}" presName="hierRoot3" presStyleCnt="0"/>
      <dgm:spPr/>
    </dgm:pt>
    <dgm:pt modelId="{40E31C05-D602-4C85-8E56-38AE7AE9F474}" type="pres">
      <dgm:prSet presAssocID="{BA7A47CC-7B7F-442F-9ADD-CDAC13161C6D}" presName="composite3" presStyleCnt="0"/>
      <dgm:spPr/>
    </dgm:pt>
    <dgm:pt modelId="{63FE338D-72DA-46CB-BF15-9F10BD1B33C9}" type="pres">
      <dgm:prSet presAssocID="{BA7A47CC-7B7F-442F-9ADD-CDAC13161C6D}" presName="background3" presStyleLbl="node3" presStyleIdx="1" presStyleCnt="3"/>
      <dgm:spPr/>
    </dgm:pt>
    <dgm:pt modelId="{4E11D95C-C4EE-4AFF-9999-7B06B868A59D}" type="pres">
      <dgm:prSet presAssocID="{BA7A47CC-7B7F-442F-9ADD-CDAC13161C6D}" presName="text3" presStyleLbl="fgAcc3" presStyleIdx="1" presStyleCnt="3" custScaleX="233331" custScaleY="151963" custLinFactNeighborX="8753" custLinFactNeighborY="-70239">
        <dgm:presLayoutVars>
          <dgm:chPref val="3"/>
        </dgm:presLayoutVars>
      </dgm:prSet>
      <dgm:spPr/>
      <dgm:t>
        <a:bodyPr/>
        <a:lstStyle/>
        <a:p>
          <a:endParaRPr lang="en-US"/>
        </a:p>
      </dgm:t>
    </dgm:pt>
    <dgm:pt modelId="{03ACCB3F-12CC-447E-84FF-4B8DD0E79FA2}" type="pres">
      <dgm:prSet presAssocID="{BA7A47CC-7B7F-442F-9ADD-CDAC13161C6D}" presName="hierChild4" presStyleCnt="0"/>
      <dgm:spPr/>
    </dgm:pt>
    <dgm:pt modelId="{39025B20-C857-4F92-94DB-33620C24AAB6}" type="pres">
      <dgm:prSet presAssocID="{2E3385AA-F94C-4811-B87F-FBFAB77EC5BA}" presName="Name17" presStyleLbl="parChTrans1D3" presStyleIdx="2" presStyleCnt="3"/>
      <dgm:spPr/>
      <dgm:t>
        <a:bodyPr/>
        <a:lstStyle/>
        <a:p>
          <a:endParaRPr lang="en-US"/>
        </a:p>
      </dgm:t>
    </dgm:pt>
    <dgm:pt modelId="{B11C72E6-15FD-4A5A-A299-BEBF941532B6}" type="pres">
      <dgm:prSet presAssocID="{FFA829AE-3A50-46F8-9253-1D1F8AACC9EE}" presName="hierRoot3" presStyleCnt="0"/>
      <dgm:spPr/>
    </dgm:pt>
    <dgm:pt modelId="{E28114D3-0B74-4F02-959A-360E5DC00145}" type="pres">
      <dgm:prSet presAssocID="{FFA829AE-3A50-46F8-9253-1D1F8AACC9EE}" presName="composite3" presStyleCnt="0"/>
      <dgm:spPr/>
    </dgm:pt>
    <dgm:pt modelId="{B4998836-D663-40C9-AFF1-50E6A3B96489}" type="pres">
      <dgm:prSet presAssocID="{FFA829AE-3A50-46F8-9253-1D1F8AACC9EE}" presName="background3" presStyleLbl="node3" presStyleIdx="2" presStyleCnt="3"/>
      <dgm:spPr/>
    </dgm:pt>
    <dgm:pt modelId="{0D1584C1-DA2B-42D3-A216-953C1599E66C}" type="pres">
      <dgm:prSet presAssocID="{FFA829AE-3A50-46F8-9253-1D1F8AACC9EE}" presName="text3" presStyleLbl="fgAcc3" presStyleIdx="2" presStyleCnt="3" custScaleX="179993" custLinFactNeighborX="4547" custLinFactNeighborY="-36312">
        <dgm:presLayoutVars>
          <dgm:chPref val="3"/>
        </dgm:presLayoutVars>
      </dgm:prSet>
      <dgm:spPr/>
      <dgm:t>
        <a:bodyPr/>
        <a:lstStyle/>
        <a:p>
          <a:endParaRPr lang="en-US"/>
        </a:p>
      </dgm:t>
    </dgm:pt>
    <dgm:pt modelId="{4BEFDF4D-A533-44B3-9C2B-82D9B33DC66D}" type="pres">
      <dgm:prSet presAssocID="{FFA829AE-3A50-46F8-9253-1D1F8AACC9EE}" presName="hierChild4" presStyleCnt="0"/>
      <dgm:spPr/>
    </dgm:pt>
  </dgm:ptLst>
  <dgm:cxnLst>
    <dgm:cxn modelId="{CF980A79-560D-4575-96B6-A2B4594904D4}" type="presOf" srcId="{40E68944-B1F9-4F2A-87F4-E96D34200189}" destId="{0800E538-A4D8-46CC-84F8-263E6FAAE37A}" srcOrd="0" destOrd="0" presId="urn:microsoft.com/office/officeart/2005/8/layout/hierarchy1"/>
    <dgm:cxn modelId="{02A46215-4CE5-4427-B97A-ECFC3E981BB1}" type="presOf" srcId="{CB78BBA5-9338-4171-AD99-ED007AF0EE82}" destId="{16C72BEC-212D-4277-90F6-96FF5287EFC9}" srcOrd="0" destOrd="0" presId="urn:microsoft.com/office/officeart/2005/8/layout/hierarchy1"/>
    <dgm:cxn modelId="{4153F5D6-3689-4798-A2FE-8EB5E7DA4775}" srcId="{158CC41B-E8F9-490E-89CC-4CC1C3056F2E}" destId="{2481F5AB-3F1C-4558-9654-710D5E17C44E}" srcOrd="3" destOrd="0" parTransId="{C21D059D-AF09-44B0-8E60-0AB6AEBC4CCF}" sibTransId="{7A6F8DF0-2CEC-4E30-B9EA-EDE5383174B5}"/>
    <dgm:cxn modelId="{D7A78748-305B-4414-BD72-8995D1F6F6F2}" type="presOf" srcId="{F5872A3F-CDE5-4687-BF9F-A4066A3CE085}" destId="{449B0F57-DA1D-4C8A-881B-8E93CA501991}" srcOrd="0" destOrd="0" presId="urn:microsoft.com/office/officeart/2005/8/layout/hierarchy1"/>
    <dgm:cxn modelId="{A4A37408-72F0-4029-9333-90EA6F987986}" type="presOf" srcId="{BB5249D4-D5A0-4011-A7AF-F7265F04C060}" destId="{07570B50-C795-4058-8445-6B7A5C079340}" srcOrd="0" destOrd="0" presId="urn:microsoft.com/office/officeart/2005/8/layout/hierarchy1"/>
    <dgm:cxn modelId="{F5E4ED4B-2513-4ABC-BFAB-40E4966F7A09}" type="presOf" srcId="{902B6B91-E450-43A6-BE8B-B06F719BA4DF}" destId="{884BCC00-AC7B-4022-8723-A0B090FD46CD}" srcOrd="0" destOrd="0" presId="urn:microsoft.com/office/officeart/2005/8/layout/hierarchy1"/>
    <dgm:cxn modelId="{8AEB1EAB-F959-4D9A-B9C5-E5A9AB5785C1}" type="presOf" srcId="{8EF2F95E-0F25-4F9E-98B5-88C2E6D11BC0}" destId="{EFC20332-0E3D-450F-8703-FE4704D0CAB3}" srcOrd="0" destOrd="0" presId="urn:microsoft.com/office/officeart/2005/8/layout/hierarchy1"/>
    <dgm:cxn modelId="{BAE86B0C-5D4A-4450-8265-A93A40F13634}" srcId="{40E68944-B1F9-4F2A-87F4-E96D34200189}" destId="{BA7A47CC-7B7F-442F-9ADD-CDAC13161C6D}" srcOrd="1" destOrd="0" parTransId="{90CC8873-905F-4231-BF06-D13CBEAA4392}" sibTransId="{8E63DBDF-139D-4DB1-80CE-17D8B96EB10C}"/>
    <dgm:cxn modelId="{A35D0A1C-1165-4739-ABC2-43122D8FB992}" type="presOf" srcId="{9A1722C9-50A3-4944-BFAE-5D422E9F3E28}" destId="{4D347E8C-ABB9-4DBD-A111-865BD6089DA0}" srcOrd="0" destOrd="0" presId="urn:microsoft.com/office/officeart/2005/8/layout/hierarchy1"/>
    <dgm:cxn modelId="{A1CD635A-34D8-4BBB-BCA1-4BFC4D67AE71}" type="presOf" srcId="{B1884A96-E3A8-4831-A1E8-706082078C04}" destId="{F382AEA7-7DCA-4EEB-8EDF-751A8E4DCEF0}" srcOrd="0" destOrd="0" presId="urn:microsoft.com/office/officeart/2005/8/layout/hierarchy1"/>
    <dgm:cxn modelId="{23842AA4-D9B3-44F6-B073-486378D875E2}" srcId="{158CC41B-E8F9-490E-89CC-4CC1C3056F2E}" destId="{F5872A3F-CDE5-4687-BF9F-A4066A3CE085}" srcOrd="1" destOrd="0" parTransId="{CA4CD5B0-CDCB-4D4E-AF1E-9CD01E98332C}" sibTransId="{B83303B4-D5D2-49D4-A366-52DAAE290E42}"/>
    <dgm:cxn modelId="{E432A47C-CB78-49B7-B222-7EAA6C56AB38}" type="presOf" srcId="{158CC41B-E8F9-490E-89CC-4CC1C3056F2E}" destId="{4A4EE0D3-080D-445A-92D8-9000FD02E8D3}" srcOrd="0" destOrd="0" presId="urn:microsoft.com/office/officeart/2005/8/layout/hierarchy1"/>
    <dgm:cxn modelId="{9F6F24E6-4859-4036-971D-F1743DA09DAE}" type="presOf" srcId="{C21D059D-AF09-44B0-8E60-0AB6AEBC4CCF}" destId="{C6157F3A-43DA-496D-8145-725E742A8E7B}" srcOrd="0" destOrd="0" presId="urn:microsoft.com/office/officeart/2005/8/layout/hierarchy1"/>
    <dgm:cxn modelId="{31BC9971-8FE0-4B0D-9E05-AFC58BE4A82E}" srcId="{40E68944-B1F9-4F2A-87F4-E96D34200189}" destId="{FFA829AE-3A50-46F8-9253-1D1F8AACC9EE}" srcOrd="2" destOrd="0" parTransId="{2E3385AA-F94C-4811-B87F-FBFAB77EC5BA}" sibTransId="{D8613971-F754-45A0-9AAD-FDCE511E1CD0}"/>
    <dgm:cxn modelId="{C9FEFC45-9255-4E18-BBFD-0EDF8616C703}" type="presOf" srcId="{2481F5AB-3F1C-4558-9654-710D5E17C44E}" destId="{5BB1159F-60CA-4B95-8343-DD5F6BD0B819}" srcOrd="0" destOrd="0" presId="urn:microsoft.com/office/officeart/2005/8/layout/hierarchy1"/>
    <dgm:cxn modelId="{5C07BA99-A6DF-430C-8C84-B02A9BB67110}" type="presOf" srcId="{90CC8873-905F-4231-BF06-D13CBEAA4392}" destId="{713E1865-AFF8-415F-A235-7BF83868D68C}" srcOrd="0" destOrd="0" presId="urn:microsoft.com/office/officeart/2005/8/layout/hierarchy1"/>
    <dgm:cxn modelId="{13D0D9AC-64A9-4FC8-9F98-FE7E9DB39843}" type="presOf" srcId="{BA7A47CC-7B7F-442F-9ADD-CDAC13161C6D}" destId="{4E11D95C-C4EE-4AFF-9999-7B06B868A59D}" srcOrd="0" destOrd="0" presId="urn:microsoft.com/office/officeart/2005/8/layout/hierarchy1"/>
    <dgm:cxn modelId="{9969411E-FCA4-4C2C-918D-B38D0CDF4605}" srcId="{158CC41B-E8F9-490E-89CC-4CC1C3056F2E}" destId="{FFE7C77D-6AA5-4964-9E34-E967B0305887}" srcOrd="0" destOrd="0" parTransId="{8EF2F95E-0F25-4F9E-98B5-88C2E6D11BC0}" sibTransId="{9D77C7DE-2440-42DE-9B93-704E147E8EA3}"/>
    <dgm:cxn modelId="{C56017DF-DEF2-4865-A86A-3C68095A86A1}" type="presOf" srcId="{FFE7C77D-6AA5-4964-9E34-E967B0305887}" destId="{D3043CBD-7F39-4D4E-A976-7561E8E94FE8}" srcOrd="0" destOrd="0" presId="urn:microsoft.com/office/officeart/2005/8/layout/hierarchy1"/>
    <dgm:cxn modelId="{5D6671AD-53B6-4C6B-BE64-3BD5DB8222D5}" type="presOf" srcId="{2E3385AA-F94C-4811-B87F-FBFAB77EC5BA}" destId="{39025B20-C857-4F92-94DB-33620C24AAB6}" srcOrd="0" destOrd="0" presId="urn:microsoft.com/office/officeart/2005/8/layout/hierarchy1"/>
    <dgm:cxn modelId="{475B5432-BCFB-4102-B795-07505923F4C3}" type="presOf" srcId="{FFA829AE-3A50-46F8-9253-1D1F8AACC9EE}" destId="{0D1584C1-DA2B-42D3-A216-953C1599E66C}" srcOrd="0" destOrd="0" presId="urn:microsoft.com/office/officeart/2005/8/layout/hierarchy1"/>
    <dgm:cxn modelId="{34F5A68A-43DE-4307-AEF4-5ECFB68A65E1}" type="presOf" srcId="{21CC72D4-C919-4F2F-A1B2-346377717BC4}" destId="{70F1912D-BCFF-4422-BE43-E0D427F767E0}" srcOrd="0" destOrd="0" presId="urn:microsoft.com/office/officeart/2005/8/layout/hierarchy1"/>
    <dgm:cxn modelId="{3A69764C-43A4-4BAD-B94D-BD1B5AB41A39}" type="presOf" srcId="{CA4CD5B0-CDCB-4D4E-AF1E-9CD01E98332C}" destId="{B55227B8-5347-4792-9645-25B3B4B37AC1}" srcOrd="0" destOrd="0" presId="urn:microsoft.com/office/officeart/2005/8/layout/hierarchy1"/>
    <dgm:cxn modelId="{3EB13EDF-485F-4088-B502-A780A8A36284}" srcId="{40E68944-B1F9-4F2A-87F4-E96D34200189}" destId="{158CC41B-E8F9-490E-89CC-4CC1C3056F2E}" srcOrd="0" destOrd="0" parTransId="{9A1722C9-50A3-4944-BFAE-5D422E9F3E28}" sibTransId="{B1A1F354-C250-4CB5-95DB-25E072185B5E}"/>
    <dgm:cxn modelId="{691A8992-648D-40AF-8890-5586517715FC}" srcId="{B1884A96-E3A8-4831-A1E8-706082078C04}" destId="{40E68944-B1F9-4F2A-87F4-E96D34200189}" srcOrd="0" destOrd="0" parTransId="{BB5249D4-D5A0-4011-A7AF-F7265F04C060}" sibTransId="{44D98776-D947-4C2C-9221-75CB1BC73BED}"/>
    <dgm:cxn modelId="{2493DDD4-08A6-4DCE-808F-2D2BC861826D}" srcId="{158CC41B-E8F9-490E-89CC-4CC1C3056F2E}" destId="{CB78BBA5-9338-4171-AD99-ED007AF0EE82}" srcOrd="2" destOrd="0" parTransId="{902B6B91-E450-43A6-BE8B-B06F719BA4DF}" sibTransId="{5ADB1378-8BA7-4B73-9F8C-6DF4B91BF2B8}"/>
    <dgm:cxn modelId="{7CFF4CEF-47D8-42DF-9F01-6BAE3D621BBC}" srcId="{21CC72D4-C919-4F2F-A1B2-346377717BC4}" destId="{B1884A96-E3A8-4831-A1E8-706082078C04}" srcOrd="0" destOrd="0" parTransId="{43C3F331-75DB-490D-819D-330E2F10C5D1}" sibTransId="{0B23B864-3EB8-4F74-9A91-83C39C68071E}"/>
    <dgm:cxn modelId="{8D160039-CF43-425E-8E76-9F5553B31A3B}" type="presParOf" srcId="{70F1912D-BCFF-4422-BE43-E0D427F767E0}" destId="{39FE079E-107E-425C-ADD5-0022F6223141}" srcOrd="0" destOrd="0" presId="urn:microsoft.com/office/officeart/2005/8/layout/hierarchy1"/>
    <dgm:cxn modelId="{4AC734F0-5E58-48C5-9745-1CBDCA1C61C5}" type="presParOf" srcId="{39FE079E-107E-425C-ADD5-0022F6223141}" destId="{1804EE7F-4737-48C5-AEED-CDABCAB41831}" srcOrd="0" destOrd="0" presId="urn:microsoft.com/office/officeart/2005/8/layout/hierarchy1"/>
    <dgm:cxn modelId="{041C0571-0613-4519-8BD1-0DF40B0C143D}" type="presParOf" srcId="{1804EE7F-4737-48C5-AEED-CDABCAB41831}" destId="{F553C415-8094-4E0B-AACC-9D746BD23F93}" srcOrd="0" destOrd="0" presId="urn:microsoft.com/office/officeart/2005/8/layout/hierarchy1"/>
    <dgm:cxn modelId="{5A7EFF24-2436-489B-A195-EF5501A88E01}" type="presParOf" srcId="{1804EE7F-4737-48C5-AEED-CDABCAB41831}" destId="{F382AEA7-7DCA-4EEB-8EDF-751A8E4DCEF0}" srcOrd="1" destOrd="0" presId="urn:microsoft.com/office/officeart/2005/8/layout/hierarchy1"/>
    <dgm:cxn modelId="{A0D5E5CA-2933-4B7E-8C15-DAFD2F7B7EB7}" type="presParOf" srcId="{39FE079E-107E-425C-ADD5-0022F6223141}" destId="{57A385BB-0CB8-409A-877D-860983792F57}" srcOrd="1" destOrd="0" presId="urn:microsoft.com/office/officeart/2005/8/layout/hierarchy1"/>
    <dgm:cxn modelId="{6F1330CE-2B33-4580-BD59-07209B0F9BAE}" type="presParOf" srcId="{57A385BB-0CB8-409A-877D-860983792F57}" destId="{07570B50-C795-4058-8445-6B7A5C079340}" srcOrd="0" destOrd="0" presId="urn:microsoft.com/office/officeart/2005/8/layout/hierarchy1"/>
    <dgm:cxn modelId="{9F82D03C-16B5-462E-AC13-88B3F84CBA4D}" type="presParOf" srcId="{57A385BB-0CB8-409A-877D-860983792F57}" destId="{4A5DEBD3-9B99-4899-A78E-106C2FFE6B5A}" srcOrd="1" destOrd="0" presId="urn:microsoft.com/office/officeart/2005/8/layout/hierarchy1"/>
    <dgm:cxn modelId="{A1B5597A-6896-44C7-825E-4EF2D7028084}" type="presParOf" srcId="{4A5DEBD3-9B99-4899-A78E-106C2FFE6B5A}" destId="{5C5FAE38-2769-47B0-820B-4F3AFC91FABD}" srcOrd="0" destOrd="0" presId="urn:microsoft.com/office/officeart/2005/8/layout/hierarchy1"/>
    <dgm:cxn modelId="{0F9235E7-50EF-42DA-A3E5-60D89C42F4D2}" type="presParOf" srcId="{5C5FAE38-2769-47B0-820B-4F3AFC91FABD}" destId="{7DFFC70D-671C-4A11-8729-4227F9D89505}" srcOrd="0" destOrd="0" presId="urn:microsoft.com/office/officeart/2005/8/layout/hierarchy1"/>
    <dgm:cxn modelId="{9B4F2532-B533-4361-B81E-85F36B286E78}" type="presParOf" srcId="{5C5FAE38-2769-47B0-820B-4F3AFC91FABD}" destId="{0800E538-A4D8-46CC-84F8-263E6FAAE37A}" srcOrd="1" destOrd="0" presId="urn:microsoft.com/office/officeart/2005/8/layout/hierarchy1"/>
    <dgm:cxn modelId="{3D196464-E0C0-439B-892A-B15998BCF165}" type="presParOf" srcId="{4A5DEBD3-9B99-4899-A78E-106C2FFE6B5A}" destId="{7C1B8F1B-25CD-47A9-BEB1-A27F671C7881}" srcOrd="1" destOrd="0" presId="urn:microsoft.com/office/officeart/2005/8/layout/hierarchy1"/>
    <dgm:cxn modelId="{6D92379B-BDFF-485A-95DB-475A435E09F0}" type="presParOf" srcId="{7C1B8F1B-25CD-47A9-BEB1-A27F671C7881}" destId="{4D347E8C-ABB9-4DBD-A111-865BD6089DA0}" srcOrd="0" destOrd="0" presId="urn:microsoft.com/office/officeart/2005/8/layout/hierarchy1"/>
    <dgm:cxn modelId="{379B6602-724F-413A-8B57-05666FB9A589}" type="presParOf" srcId="{7C1B8F1B-25CD-47A9-BEB1-A27F671C7881}" destId="{ABAD92FC-3034-44C8-80BA-06283ABD1DE6}" srcOrd="1" destOrd="0" presId="urn:microsoft.com/office/officeart/2005/8/layout/hierarchy1"/>
    <dgm:cxn modelId="{F4EF6C56-2614-46FB-A01F-BD062FF1EB4B}" type="presParOf" srcId="{ABAD92FC-3034-44C8-80BA-06283ABD1DE6}" destId="{18EE9055-0694-405F-93DB-EDE731706C90}" srcOrd="0" destOrd="0" presId="urn:microsoft.com/office/officeart/2005/8/layout/hierarchy1"/>
    <dgm:cxn modelId="{94F61C49-3362-407C-99CA-4B03A290D241}" type="presParOf" srcId="{18EE9055-0694-405F-93DB-EDE731706C90}" destId="{58BE2AB0-9FAE-49E3-B1CC-7947A1C0462D}" srcOrd="0" destOrd="0" presId="urn:microsoft.com/office/officeart/2005/8/layout/hierarchy1"/>
    <dgm:cxn modelId="{E3093066-591D-4F1D-A2B0-FAA29FDC7F9C}" type="presParOf" srcId="{18EE9055-0694-405F-93DB-EDE731706C90}" destId="{4A4EE0D3-080D-445A-92D8-9000FD02E8D3}" srcOrd="1" destOrd="0" presId="urn:microsoft.com/office/officeart/2005/8/layout/hierarchy1"/>
    <dgm:cxn modelId="{AFBDFA89-9314-4CA7-8CB9-37BE85CFA7EE}" type="presParOf" srcId="{ABAD92FC-3034-44C8-80BA-06283ABD1DE6}" destId="{EEA6E764-8CD3-44E5-87C0-0F1AC43FCCF0}" srcOrd="1" destOrd="0" presId="urn:microsoft.com/office/officeart/2005/8/layout/hierarchy1"/>
    <dgm:cxn modelId="{B66EAB04-D5C4-4A89-8CFB-403CB502881E}" type="presParOf" srcId="{EEA6E764-8CD3-44E5-87C0-0F1AC43FCCF0}" destId="{EFC20332-0E3D-450F-8703-FE4704D0CAB3}" srcOrd="0" destOrd="0" presId="urn:microsoft.com/office/officeart/2005/8/layout/hierarchy1"/>
    <dgm:cxn modelId="{A78C88C2-B25A-4CE1-8ADC-F24C623E77B0}" type="presParOf" srcId="{EEA6E764-8CD3-44E5-87C0-0F1AC43FCCF0}" destId="{4B41CA99-3AED-488B-8F5E-B7A8649BAC83}" srcOrd="1" destOrd="0" presId="urn:microsoft.com/office/officeart/2005/8/layout/hierarchy1"/>
    <dgm:cxn modelId="{E66148BE-A496-4483-A8BD-FEB902F53D64}" type="presParOf" srcId="{4B41CA99-3AED-488B-8F5E-B7A8649BAC83}" destId="{F406CE57-29A0-4357-9D7C-ECE62F5B19C8}" srcOrd="0" destOrd="0" presId="urn:microsoft.com/office/officeart/2005/8/layout/hierarchy1"/>
    <dgm:cxn modelId="{F3E2CA55-E831-4495-9AA7-90E94385414F}" type="presParOf" srcId="{F406CE57-29A0-4357-9D7C-ECE62F5B19C8}" destId="{68B1DE68-D319-4635-BB8B-AE6DDCFDC88A}" srcOrd="0" destOrd="0" presId="urn:microsoft.com/office/officeart/2005/8/layout/hierarchy1"/>
    <dgm:cxn modelId="{9838587F-E632-4026-B869-778129BC9CC1}" type="presParOf" srcId="{F406CE57-29A0-4357-9D7C-ECE62F5B19C8}" destId="{D3043CBD-7F39-4D4E-A976-7561E8E94FE8}" srcOrd="1" destOrd="0" presId="urn:microsoft.com/office/officeart/2005/8/layout/hierarchy1"/>
    <dgm:cxn modelId="{EC244D30-D3EB-42B4-BD67-1BFBDBF5414F}" type="presParOf" srcId="{4B41CA99-3AED-488B-8F5E-B7A8649BAC83}" destId="{910CD3D9-F2CE-4E85-9C27-CF9BB58A0982}" srcOrd="1" destOrd="0" presId="urn:microsoft.com/office/officeart/2005/8/layout/hierarchy1"/>
    <dgm:cxn modelId="{86B4E588-6DBE-4CA2-A652-1AC3AA7FA198}" type="presParOf" srcId="{EEA6E764-8CD3-44E5-87C0-0F1AC43FCCF0}" destId="{B55227B8-5347-4792-9645-25B3B4B37AC1}" srcOrd="2" destOrd="0" presId="urn:microsoft.com/office/officeart/2005/8/layout/hierarchy1"/>
    <dgm:cxn modelId="{7B14F161-0D53-45B8-AB8A-AE3CB21BD00B}" type="presParOf" srcId="{EEA6E764-8CD3-44E5-87C0-0F1AC43FCCF0}" destId="{BCD5AD63-A499-4D50-B80E-2D0CCFA33261}" srcOrd="3" destOrd="0" presId="urn:microsoft.com/office/officeart/2005/8/layout/hierarchy1"/>
    <dgm:cxn modelId="{033AFF46-1A13-4DDA-AE3D-AFA5348FE99F}" type="presParOf" srcId="{BCD5AD63-A499-4D50-B80E-2D0CCFA33261}" destId="{377EE14D-03FB-440A-AB23-9FE7ACDF0856}" srcOrd="0" destOrd="0" presId="urn:microsoft.com/office/officeart/2005/8/layout/hierarchy1"/>
    <dgm:cxn modelId="{357AD356-885B-4154-9341-CF61C92A5DF5}" type="presParOf" srcId="{377EE14D-03FB-440A-AB23-9FE7ACDF0856}" destId="{0F70D0CA-D361-4BBF-ADC0-79B29617B91F}" srcOrd="0" destOrd="0" presId="urn:microsoft.com/office/officeart/2005/8/layout/hierarchy1"/>
    <dgm:cxn modelId="{07995331-3044-4D89-8A66-00B0AA109DE9}" type="presParOf" srcId="{377EE14D-03FB-440A-AB23-9FE7ACDF0856}" destId="{449B0F57-DA1D-4C8A-881B-8E93CA501991}" srcOrd="1" destOrd="0" presId="urn:microsoft.com/office/officeart/2005/8/layout/hierarchy1"/>
    <dgm:cxn modelId="{7F3FA701-C655-4F30-83F2-EA93812540E7}" type="presParOf" srcId="{BCD5AD63-A499-4D50-B80E-2D0CCFA33261}" destId="{AFB32604-9A7F-4191-BF77-983AE10A7355}" srcOrd="1" destOrd="0" presId="urn:microsoft.com/office/officeart/2005/8/layout/hierarchy1"/>
    <dgm:cxn modelId="{B7D2B14E-B003-4609-B7EF-4D9DD901C91D}" type="presParOf" srcId="{EEA6E764-8CD3-44E5-87C0-0F1AC43FCCF0}" destId="{884BCC00-AC7B-4022-8723-A0B090FD46CD}" srcOrd="4" destOrd="0" presId="urn:microsoft.com/office/officeart/2005/8/layout/hierarchy1"/>
    <dgm:cxn modelId="{90A1E74B-ED24-4C0B-9420-050AC07D7ED3}" type="presParOf" srcId="{EEA6E764-8CD3-44E5-87C0-0F1AC43FCCF0}" destId="{B9B0F8EB-82F8-4878-B0B2-7BCB9DC5B35A}" srcOrd="5" destOrd="0" presId="urn:microsoft.com/office/officeart/2005/8/layout/hierarchy1"/>
    <dgm:cxn modelId="{995E4A29-0447-48C2-9E95-4BFD82A9B24D}" type="presParOf" srcId="{B9B0F8EB-82F8-4878-B0B2-7BCB9DC5B35A}" destId="{3D885975-8296-4A72-93D2-2A5351C81825}" srcOrd="0" destOrd="0" presId="urn:microsoft.com/office/officeart/2005/8/layout/hierarchy1"/>
    <dgm:cxn modelId="{375CCAF7-E095-4E7E-B4FB-89B105AACBBA}" type="presParOf" srcId="{3D885975-8296-4A72-93D2-2A5351C81825}" destId="{F8435BFA-20DA-402A-84BD-7AD816A159F9}" srcOrd="0" destOrd="0" presId="urn:microsoft.com/office/officeart/2005/8/layout/hierarchy1"/>
    <dgm:cxn modelId="{4C597294-BAC0-4BFB-B653-F7F9E3C7E9C3}" type="presParOf" srcId="{3D885975-8296-4A72-93D2-2A5351C81825}" destId="{16C72BEC-212D-4277-90F6-96FF5287EFC9}" srcOrd="1" destOrd="0" presId="urn:microsoft.com/office/officeart/2005/8/layout/hierarchy1"/>
    <dgm:cxn modelId="{2B328145-813E-4570-BE89-F224B0511698}" type="presParOf" srcId="{B9B0F8EB-82F8-4878-B0B2-7BCB9DC5B35A}" destId="{7827F937-A98B-4FAA-8B25-F426B582BF4D}" srcOrd="1" destOrd="0" presId="urn:microsoft.com/office/officeart/2005/8/layout/hierarchy1"/>
    <dgm:cxn modelId="{C616C9BF-2E63-4266-B617-70C3CA555423}" type="presParOf" srcId="{EEA6E764-8CD3-44E5-87C0-0F1AC43FCCF0}" destId="{C6157F3A-43DA-496D-8145-725E742A8E7B}" srcOrd="6" destOrd="0" presId="urn:microsoft.com/office/officeart/2005/8/layout/hierarchy1"/>
    <dgm:cxn modelId="{DC804E86-C1B7-415F-947E-5ECFFB76B976}" type="presParOf" srcId="{EEA6E764-8CD3-44E5-87C0-0F1AC43FCCF0}" destId="{72FD4410-4821-4400-9EB1-879FE91F9701}" srcOrd="7" destOrd="0" presId="urn:microsoft.com/office/officeart/2005/8/layout/hierarchy1"/>
    <dgm:cxn modelId="{B185790E-2881-47E9-BB4B-E6E865860BA5}" type="presParOf" srcId="{72FD4410-4821-4400-9EB1-879FE91F9701}" destId="{98F70D75-3331-4324-970E-91FDB3882E4A}" srcOrd="0" destOrd="0" presId="urn:microsoft.com/office/officeart/2005/8/layout/hierarchy1"/>
    <dgm:cxn modelId="{35085712-2965-4611-971F-3ABC60BC502B}" type="presParOf" srcId="{98F70D75-3331-4324-970E-91FDB3882E4A}" destId="{6D233F5F-A59F-4F39-A8A6-0CB0470F346E}" srcOrd="0" destOrd="0" presId="urn:microsoft.com/office/officeart/2005/8/layout/hierarchy1"/>
    <dgm:cxn modelId="{1D124D14-4168-41C8-9FA6-7881A8A927CB}" type="presParOf" srcId="{98F70D75-3331-4324-970E-91FDB3882E4A}" destId="{5BB1159F-60CA-4B95-8343-DD5F6BD0B819}" srcOrd="1" destOrd="0" presId="urn:microsoft.com/office/officeart/2005/8/layout/hierarchy1"/>
    <dgm:cxn modelId="{605CE64C-B40C-4023-AE71-F30549893033}" type="presParOf" srcId="{72FD4410-4821-4400-9EB1-879FE91F9701}" destId="{A5F68C76-4A36-4D02-B02C-0C3FD59F1001}" srcOrd="1" destOrd="0" presId="urn:microsoft.com/office/officeart/2005/8/layout/hierarchy1"/>
    <dgm:cxn modelId="{7DAEAB2A-4533-4184-9F89-E9078C2884F3}" type="presParOf" srcId="{7C1B8F1B-25CD-47A9-BEB1-A27F671C7881}" destId="{713E1865-AFF8-415F-A235-7BF83868D68C}" srcOrd="2" destOrd="0" presId="urn:microsoft.com/office/officeart/2005/8/layout/hierarchy1"/>
    <dgm:cxn modelId="{6ED174D3-7A99-4078-B70C-FB905D88C191}" type="presParOf" srcId="{7C1B8F1B-25CD-47A9-BEB1-A27F671C7881}" destId="{40231014-25C4-4209-AA92-7C81C980FEBC}" srcOrd="3" destOrd="0" presId="urn:microsoft.com/office/officeart/2005/8/layout/hierarchy1"/>
    <dgm:cxn modelId="{54A025AC-29EB-4D39-88AE-7C701859A430}" type="presParOf" srcId="{40231014-25C4-4209-AA92-7C81C980FEBC}" destId="{40E31C05-D602-4C85-8E56-38AE7AE9F474}" srcOrd="0" destOrd="0" presId="urn:microsoft.com/office/officeart/2005/8/layout/hierarchy1"/>
    <dgm:cxn modelId="{ED9AF8FE-CD2E-403D-A74F-7FF489788739}" type="presParOf" srcId="{40E31C05-D602-4C85-8E56-38AE7AE9F474}" destId="{63FE338D-72DA-46CB-BF15-9F10BD1B33C9}" srcOrd="0" destOrd="0" presId="urn:microsoft.com/office/officeart/2005/8/layout/hierarchy1"/>
    <dgm:cxn modelId="{C9B67214-C564-4B0A-A6D3-53DCA11E0CD0}" type="presParOf" srcId="{40E31C05-D602-4C85-8E56-38AE7AE9F474}" destId="{4E11D95C-C4EE-4AFF-9999-7B06B868A59D}" srcOrd="1" destOrd="0" presId="urn:microsoft.com/office/officeart/2005/8/layout/hierarchy1"/>
    <dgm:cxn modelId="{D2919704-6D83-4809-AAC6-4119CEB5895E}" type="presParOf" srcId="{40231014-25C4-4209-AA92-7C81C980FEBC}" destId="{03ACCB3F-12CC-447E-84FF-4B8DD0E79FA2}" srcOrd="1" destOrd="0" presId="urn:microsoft.com/office/officeart/2005/8/layout/hierarchy1"/>
    <dgm:cxn modelId="{4CFDB655-ABD2-45C9-838A-71845228AF01}" type="presParOf" srcId="{7C1B8F1B-25CD-47A9-BEB1-A27F671C7881}" destId="{39025B20-C857-4F92-94DB-33620C24AAB6}" srcOrd="4" destOrd="0" presId="urn:microsoft.com/office/officeart/2005/8/layout/hierarchy1"/>
    <dgm:cxn modelId="{5CF30A57-1123-4F99-A8FA-C716F2A20294}" type="presParOf" srcId="{7C1B8F1B-25CD-47A9-BEB1-A27F671C7881}" destId="{B11C72E6-15FD-4A5A-A299-BEBF941532B6}" srcOrd="5" destOrd="0" presId="urn:microsoft.com/office/officeart/2005/8/layout/hierarchy1"/>
    <dgm:cxn modelId="{781FA7D6-F125-4F5D-924A-447E4555967A}" type="presParOf" srcId="{B11C72E6-15FD-4A5A-A299-BEBF941532B6}" destId="{E28114D3-0B74-4F02-959A-360E5DC00145}" srcOrd="0" destOrd="0" presId="urn:microsoft.com/office/officeart/2005/8/layout/hierarchy1"/>
    <dgm:cxn modelId="{BAF5C4F0-0CD2-4601-BDBD-DDBC3145AE49}" type="presParOf" srcId="{E28114D3-0B74-4F02-959A-360E5DC00145}" destId="{B4998836-D663-40C9-AFF1-50E6A3B96489}" srcOrd="0" destOrd="0" presId="urn:microsoft.com/office/officeart/2005/8/layout/hierarchy1"/>
    <dgm:cxn modelId="{53B83E80-C152-4044-A5E7-F78CEAF8A1F4}" type="presParOf" srcId="{E28114D3-0B74-4F02-959A-360E5DC00145}" destId="{0D1584C1-DA2B-42D3-A216-953C1599E66C}" srcOrd="1" destOrd="0" presId="urn:microsoft.com/office/officeart/2005/8/layout/hierarchy1"/>
    <dgm:cxn modelId="{28343101-54C4-4407-8BFE-B4D4E1C471BD}" type="presParOf" srcId="{B11C72E6-15FD-4A5A-A299-BEBF941532B6}" destId="{4BEFDF4D-A533-44B3-9C2B-82D9B33DC66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4DEE0C-E276-4424-8F50-E1AEB62D012B}" type="doc">
      <dgm:prSet loTypeId="urn:microsoft.com/office/officeart/2005/8/layout/venn3" loCatId="relationship" qsTypeId="urn:microsoft.com/office/officeart/2005/8/quickstyle/3d2" qsCatId="3D" csTypeId="urn:microsoft.com/office/officeart/2005/8/colors/colorful1#6" csCatId="colorful" phldr="1"/>
      <dgm:spPr/>
      <dgm:t>
        <a:bodyPr/>
        <a:lstStyle/>
        <a:p>
          <a:endParaRPr lang="en-US"/>
        </a:p>
      </dgm:t>
    </dgm:pt>
    <dgm:pt modelId="{6BE5FE7C-8C42-4048-92FC-FACB24E12E3B}">
      <dgm:prSet phldrT="[Text]" custT="1"/>
      <dgm:spPr/>
      <dgm:t>
        <a:bodyPr/>
        <a:lstStyle/>
        <a:p>
          <a:r>
            <a:rPr lang="fa-IR" sz="2400" b="1" dirty="0" smtClean="0">
              <a:cs typeface="B Nazanin" pitchFamily="2" charset="-78"/>
            </a:rPr>
            <a:t>مبنای نقدی کامل</a:t>
          </a:r>
          <a:endParaRPr lang="en-US" sz="2400" b="1" dirty="0">
            <a:cs typeface="B Nazanin" pitchFamily="2" charset="-78"/>
          </a:endParaRPr>
        </a:p>
      </dgm:t>
    </dgm:pt>
    <dgm:pt modelId="{C85E6131-8CC2-46A4-88BC-D6C20A15A9F5}" type="parTrans" cxnId="{91D6A671-9B8A-46FA-81EF-C9CD4391C003}">
      <dgm:prSet/>
      <dgm:spPr/>
      <dgm:t>
        <a:bodyPr/>
        <a:lstStyle/>
        <a:p>
          <a:endParaRPr lang="en-US"/>
        </a:p>
      </dgm:t>
    </dgm:pt>
    <dgm:pt modelId="{80224C4A-75BA-474D-9DAF-A60F7332226B}" type="sibTrans" cxnId="{91D6A671-9B8A-46FA-81EF-C9CD4391C003}">
      <dgm:prSet/>
      <dgm:spPr/>
      <dgm:t>
        <a:bodyPr/>
        <a:lstStyle/>
        <a:p>
          <a:endParaRPr lang="en-US"/>
        </a:p>
      </dgm:t>
    </dgm:pt>
    <dgm:pt modelId="{EA63D512-A68A-4D3A-AD42-0C9493ADA4AD}">
      <dgm:prSet phldrT="[Text]" custT="1"/>
      <dgm:spPr/>
      <dgm:t>
        <a:bodyPr/>
        <a:lstStyle/>
        <a:p>
          <a:r>
            <a:rPr lang="fa-IR" sz="2400" b="1" dirty="0" smtClean="0">
              <a:cs typeface="B Nazanin" pitchFamily="2" charset="-78"/>
            </a:rPr>
            <a:t>مبنای نقدی تعدیل شده</a:t>
          </a:r>
          <a:endParaRPr lang="en-US" sz="2400" b="1" dirty="0">
            <a:cs typeface="B Nazanin" pitchFamily="2" charset="-78"/>
          </a:endParaRPr>
        </a:p>
      </dgm:t>
    </dgm:pt>
    <dgm:pt modelId="{1092B641-E37E-4421-A563-3E0952136855}" type="parTrans" cxnId="{8DFDE59C-5B3E-46DE-9165-CF7DF9D2436C}">
      <dgm:prSet/>
      <dgm:spPr/>
      <dgm:t>
        <a:bodyPr/>
        <a:lstStyle/>
        <a:p>
          <a:endParaRPr lang="en-US"/>
        </a:p>
      </dgm:t>
    </dgm:pt>
    <dgm:pt modelId="{5BC61FDF-99C8-4F01-AF78-5325693549DC}" type="sibTrans" cxnId="{8DFDE59C-5B3E-46DE-9165-CF7DF9D2436C}">
      <dgm:prSet/>
      <dgm:spPr/>
      <dgm:t>
        <a:bodyPr/>
        <a:lstStyle/>
        <a:p>
          <a:endParaRPr lang="en-US"/>
        </a:p>
      </dgm:t>
    </dgm:pt>
    <dgm:pt modelId="{E3B4B015-3B32-4FF7-9B48-172FF9B4E898}">
      <dgm:prSet phldrT="[Text]" custT="1"/>
      <dgm:spPr/>
      <dgm:t>
        <a:bodyPr/>
        <a:lstStyle/>
        <a:p>
          <a:r>
            <a:rPr lang="fa-IR" sz="2400" b="1" dirty="0" smtClean="0">
              <a:cs typeface="B Nazanin" pitchFamily="2" charset="-78"/>
            </a:rPr>
            <a:t>مبنای نیمه تعهدی</a:t>
          </a:r>
          <a:endParaRPr lang="en-US" sz="2400" b="1" dirty="0">
            <a:cs typeface="B Nazanin" pitchFamily="2" charset="-78"/>
          </a:endParaRPr>
        </a:p>
      </dgm:t>
    </dgm:pt>
    <dgm:pt modelId="{EB2571B4-52BC-4DB4-A834-BE2256E2F19F}" type="parTrans" cxnId="{93CD8D4F-8091-4F9D-947C-8EADC80CA4D4}">
      <dgm:prSet/>
      <dgm:spPr/>
      <dgm:t>
        <a:bodyPr/>
        <a:lstStyle/>
        <a:p>
          <a:endParaRPr lang="en-US"/>
        </a:p>
      </dgm:t>
    </dgm:pt>
    <dgm:pt modelId="{68A64BDD-3283-437A-8AF2-4FA74C36A0D1}" type="sibTrans" cxnId="{93CD8D4F-8091-4F9D-947C-8EADC80CA4D4}">
      <dgm:prSet/>
      <dgm:spPr/>
      <dgm:t>
        <a:bodyPr/>
        <a:lstStyle/>
        <a:p>
          <a:endParaRPr lang="en-US"/>
        </a:p>
      </dgm:t>
    </dgm:pt>
    <dgm:pt modelId="{C3907757-5472-4F73-8AF0-EEA505EF076B}">
      <dgm:prSet custT="1"/>
      <dgm:spPr/>
      <dgm:t>
        <a:bodyPr/>
        <a:lstStyle/>
        <a:p>
          <a:pPr rtl="1"/>
          <a:r>
            <a:rPr lang="fa-IR" sz="2400" b="1" dirty="0" smtClean="0">
              <a:cs typeface="B Nazanin" pitchFamily="2" charset="-78"/>
            </a:rPr>
            <a:t>مبنای تعهدی کامل</a:t>
          </a:r>
        </a:p>
      </dgm:t>
    </dgm:pt>
    <dgm:pt modelId="{A6F038D6-945C-45D1-A235-4302EA3D590B}" type="parTrans" cxnId="{0C36EFAF-96BB-4B45-A52E-2FAC99FD98F6}">
      <dgm:prSet/>
      <dgm:spPr/>
      <dgm:t>
        <a:bodyPr/>
        <a:lstStyle/>
        <a:p>
          <a:endParaRPr lang="en-US"/>
        </a:p>
      </dgm:t>
    </dgm:pt>
    <dgm:pt modelId="{4C5DC6CD-4752-4484-8113-A22A8CED4C3D}" type="sibTrans" cxnId="{0C36EFAF-96BB-4B45-A52E-2FAC99FD98F6}">
      <dgm:prSet/>
      <dgm:spPr/>
      <dgm:t>
        <a:bodyPr/>
        <a:lstStyle/>
        <a:p>
          <a:endParaRPr lang="en-US"/>
        </a:p>
      </dgm:t>
    </dgm:pt>
    <dgm:pt modelId="{AD608A00-780B-4BB1-ACFA-948DD23E4D96}">
      <dgm:prSet custT="1"/>
      <dgm:spPr/>
      <dgm:t>
        <a:bodyPr/>
        <a:lstStyle/>
        <a:p>
          <a:pPr rtl="1"/>
          <a:r>
            <a:rPr lang="fa-IR" sz="2400" b="1" dirty="0" smtClean="0">
              <a:cs typeface="B Nazanin" pitchFamily="2" charset="-78"/>
            </a:rPr>
            <a:t>مبنای تعهدی تعدیل شده </a:t>
          </a:r>
        </a:p>
      </dgm:t>
    </dgm:pt>
    <dgm:pt modelId="{D29AAFDB-17B2-4519-91C2-9D2DC6E81272}" type="parTrans" cxnId="{DE939D18-E98F-40EF-BC40-7ED09D66A5A8}">
      <dgm:prSet/>
      <dgm:spPr/>
      <dgm:t>
        <a:bodyPr/>
        <a:lstStyle/>
        <a:p>
          <a:endParaRPr lang="en-US"/>
        </a:p>
      </dgm:t>
    </dgm:pt>
    <dgm:pt modelId="{B0A36795-2C3C-40F2-BF1F-03EF503683EF}" type="sibTrans" cxnId="{DE939D18-E98F-40EF-BC40-7ED09D66A5A8}">
      <dgm:prSet/>
      <dgm:spPr/>
      <dgm:t>
        <a:bodyPr/>
        <a:lstStyle/>
        <a:p>
          <a:endParaRPr lang="en-US"/>
        </a:p>
      </dgm:t>
    </dgm:pt>
    <dgm:pt modelId="{1B449C9E-C04E-4D62-B19A-BA7CE0D06723}" type="pres">
      <dgm:prSet presAssocID="{164DEE0C-E276-4424-8F50-E1AEB62D012B}" presName="Name0" presStyleCnt="0">
        <dgm:presLayoutVars>
          <dgm:dir val="rev"/>
          <dgm:resizeHandles val="exact"/>
        </dgm:presLayoutVars>
      </dgm:prSet>
      <dgm:spPr/>
      <dgm:t>
        <a:bodyPr/>
        <a:lstStyle/>
        <a:p>
          <a:endParaRPr lang="en-US"/>
        </a:p>
      </dgm:t>
    </dgm:pt>
    <dgm:pt modelId="{28D4E9B7-EECB-4A60-9D31-744ECF80181A}" type="pres">
      <dgm:prSet presAssocID="{6BE5FE7C-8C42-4048-92FC-FACB24E12E3B}" presName="Name5" presStyleLbl="vennNode1" presStyleIdx="0" presStyleCnt="5">
        <dgm:presLayoutVars>
          <dgm:bulletEnabled val="1"/>
        </dgm:presLayoutVars>
      </dgm:prSet>
      <dgm:spPr/>
      <dgm:t>
        <a:bodyPr/>
        <a:lstStyle/>
        <a:p>
          <a:endParaRPr lang="en-US"/>
        </a:p>
      </dgm:t>
    </dgm:pt>
    <dgm:pt modelId="{4ED67547-DA6C-4C96-AAE6-A9EFD43B62FC}" type="pres">
      <dgm:prSet presAssocID="{80224C4A-75BA-474D-9DAF-A60F7332226B}" presName="space" presStyleCnt="0"/>
      <dgm:spPr/>
    </dgm:pt>
    <dgm:pt modelId="{CC119104-0E62-4D6A-AB42-612A6C08DD72}" type="pres">
      <dgm:prSet presAssocID="{EA63D512-A68A-4D3A-AD42-0C9493ADA4AD}" presName="Name5" presStyleLbl="vennNode1" presStyleIdx="1" presStyleCnt="5">
        <dgm:presLayoutVars>
          <dgm:bulletEnabled val="1"/>
        </dgm:presLayoutVars>
      </dgm:prSet>
      <dgm:spPr/>
      <dgm:t>
        <a:bodyPr/>
        <a:lstStyle/>
        <a:p>
          <a:endParaRPr lang="en-US"/>
        </a:p>
      </dgm:t>
    </dgm:pt>
    <dgm:pt modelId="{F93AF6AA-4A77-4CDA-9404-2A4C8CB24D4F}" type="pres">
      <dgm:prSet presAssocID="{5BC61FDF-99C8-4F01-AF78-5325693549DC}" presName="space" presStyleCnt="0"/>
      <dgm:spPr/>
    </dgm:pt>
    <dgm:pt modelId="{A3141B0D-47E0-4BB9-BCAB-0F0AEA6D4335}" type="pres">
      <dgm:prSet presAssocID="{E3B4B015-3B32-4FF7-9B48-172FF9B4E898}" presName="Name5" presStyleLbl="vennNode1" presStyleIdx="2" presStyleCnt="5">
        <dgm:presLayoutVars>
          <dgm:bulletEnabled val="1"/>
        </dgm:presLayoutVars>
      </dgm:prSet>
      <dgm:spPr/>
      <dgm:t>
        <a:bodyPr/>
        <a:lstStyle/>
        <a:p>
          <a:endParaRPr lang="en-US"/>
        </a:p>
      </dgm:t>
    </dgm:pt>
    <dgm:pt modelId="{D08BDBA3-90A3-4001-9081-68ADF1565924}" type="pres">
      <dgm:prSet presAssocID="{68A64BDD-3283-437A-8AF2-4FA74C36A0D1}" presName="space" presStyleCnt="0"/>
      <dgm:spPr/>
    </dgm:pt>
    <dgm:pt modelId="{C4B1A544-B9D6-4012-B07D-9B6D42929C3F}" type="pres">
      <dgm:prSet presAssocID="{C3907757-5472-4F73-8AF0-EEA505EF076B}" presName="Name5" presStyleLbl="vennNode1" presStyleIdx="3" presStyleCnt="5">
        <dgm:presLayoutVars>
          <dgm:bulletEnabled val="1"/>
        </dgm:presLayoutVars>
      </dgm:prSet>
      <dgm:spPr/>
      <dgm:t>
        <a:bodyPr/>
        <a:lstStyle/>
        <a:p>
          <a:endParaRPr lang="en-US"/>
        </a:p>
      </dgm:t>
    </dgm:pt>
    <dgm:pt modelId="{CB0F8630-9A8C-460D-A16D-B964CB5B00C5}" type="pres">
      <dgm:prSet presAssocID="{4C5DC6CD-4752-4484-8113-A22A8CED4C3D}" presName="space" presStyleCnt="0"/>
      <dgm:spPr/>
    </dgm:pt>
    <dgm:pt modelId="{72B6B632-3A8F-4555-AB96-562BA6031E84}" type="pres">
      <dgm:prSet presAssocID="{AD608A00-780B-4BB1-ACFA-948DD23E4D96}" presName="Name5" presStyleLbl="vennNode1" presStyleIdx="4" presStyleCnt="5">
        <dgm:presLayoutVars>
          <dgm:bulletEnabled val="1"/>
        </dgm:presLayoutVars>
      </dgm:prSet>
      <dgm:spPr/>
      <dgm:t>
        <a:bodyPr/>
        <a:lstStyle/>
        <a:p>
          <a:endParaRPr lang="en-US"/>
        </a:p>
      </dgm:t>
    </dgm:pt>
  </dgm:ptLst>
  <dgm:cxnLst>
    <dgm:cxn modelId="{93CD8D4F-8091-4F9D-947C-8EADC80CA4D4}" srcId="{164DEE0C-E276-4424-8F50-E1AEB62D012B}" destId="{E3B4B015-3B32-4FF7-9B48-172FF9B4E898}" srcOrd="2" destOrd="0" parTransId="{EB2571B4-52BC-4DB4-A834-BE2256E2F19F}" sibTransId="{68A64BDD-3283-437A-8AF2-4FA74C36A0D1}"/>
    <dgm:cxn modelId="{F940642D-85FF-4981-A1B7-F62D44ADC66B}" type="presOf" srcId="{C3907757-5472-4F73-8AF0-EEA505EF076B}" destId="{C4B1A544-B9D6-4012-B07D-9B6D42929C3F}" srcOrd="0" destOrd="0" presId="urn:microsoft.com/office/officeart/2005/8/layout/venn3"/>
    <dgm:cxn modelId="{8DFDE59C-5B3E-46DE-9165-CF7DF9D2436C}" srcId="{164DEE0C-E276-4424-8F50-E1AEB62D012B}" destId="{EA63D512-A68A-4D3A-AD42-0C9493ADA4AD}" srcOrd="1" destOrd="0" parTransId="{1092B641-E37E-4421-A563-3E0952136855}" sibTransId="{5BC61FDF-99C8-4F01-AF78-5325693549DC}"/>
    <dgm:cxn modelId="{C84F886C-E0D5-4FAE-9B79-8D02FC91AAAB}" type="presOf" srcId="{AD608A00-780B-4BB1-ACFA-948DD23E4D96}" destId="{72B6B632-3A8F-4555-AB96-562BA6031E84}" srcOrd="0" destOrd="0" presId="urn:microsoft.com/office/officeart/2005/8/layout/venn3"/>
    <dgm:cxn modelId="{11999185-669C-400D-84B6-ECDE0830DA54}" type="presOf" srcId="{6BE5FE7C-8C42-4048-92FC-FACB24E12E3B}" destId="{28D4E9B7-EECB-4A60-9D31-744ECF80181A}" srcOrd="0" destOrd="0" presId="urn:microsoft.com/office/officeart/2005/8/layout/venn3"/>
    <dgm:cxn modelId="{BF018EC1-5F34-4EC3-AF33-E0BD4620E2CF}" type="presOf" srcId="{E3B4B015-3B32-4FF7-9B48-172FF9B4E898}" destId="{A3141B0D-47E0-4BB9-BCAB-0F0AEA6D4335}" srcOrd="0" destOrd="0" presId="urn:microsoft.com/office/officeart/2005/8/layout/venn3"/>
    <dgm:cxn modelId="{E8114434-6AA0-48C3-A291-D90084612B4D}" type="presOf" srcId="{EA63D512-A68A-4D3A-AD42-0C9493ADA4AD}" destId="{CC119104-0E62-4D6A-AB42-612A6C08DD72}" srcOrd="0" destOrd="0" presId="urn:microsoft.com/office/officeart/2005/8/layout/venn3"/>
    <dgm:cxn modelId="{DE939D18-E98F-40EF-BC40-7ED09D66A5A8}" srcId="{164DEE0C-E276-4424-8F50-E1AEB62D012B}" destId="{AD608A00-780B-4BB1-ACFA-948DD23E4D96}" srcOrd="4" destOrd="0" parTransId="{D29AAFDB-17B2-4519-91C2-9D2DC6E81272}" sibTransId="{B0A36795-2C3C-40F2-BF1F-03EF503683EF}"/>
    <dgm:cxn modelId="{6C30800B-9B7A-4305-BA5D-39A3B6208713}" type="presOf" srcId="{164DEE0C-E276-4424-8F50-E1AEB62D012B}" destId="{1B449C9E-C04E-4D62-B19A-BA7CE0D06723}" srcOrd="0" destOrd="0" presId="urn:microsoft.com/office/officeart/2005/8/layout/venn3"/>
    <dgm:cxn modelId="{0C36EFAF-96BB-4B45-A52E-2FAC99FD98F6}" srcId="{164DEE0C-E276-4424-8F50-E1AEB62D012B}" destId="{C3907757-5472-4F73-8AF0-EEA505EF076B}" srcOrd="3" destOrd="0" parTransId="{A6F038D6-945C-45D1-A235-4302EA3D590B}" sibTransId="{4C5DC6CD-4752-4484-8113-A22A8CED4C3D}"/>
    <dgm:cxn modelId="{91D6A671-9B8A-46FA-81EF-C9CD4391C003}" srcId="{164DEE0C-E276-4424-8F50-E1AEB62D012B}" destId="{6BE5FE7C-8C42-4048-92FC-FACB24E12E3B}" srcOrd="0" destOrd="0" parTransId="{C85E6131-8CC2-46A4-88BC-D6C20A15A9F5}" sibTransId="{80224C4A-75BA-474D-9DAF-A60F7332226B}"/>
    <dgm:cxn modelId="{A187C6CC-7C6F-409F-8E49-F7A61811000A}" type="presParOf" srcId="{1B449C9E-C04E-4D62-B19A-BA7CE0D06723}" destId="{28D4E9B7-EECB-4A60-9D31-744ECF80181A}" srcOrd="0" destOrd="0" presId="urn:microsoft.com/office/officeart/2005/8/layout/venn3"/>
    <dgm:cxn modelId="{8BB4CEDB-8E61-42A5-9FEF-AA614D8C27A3}" type="presParOf" srcId="{1B449C9E-C04E-4D62-B19A-BA7CE0D06723}" destId="{4ED67547-DA6C-4C96-AAE6-A9EFD43B62FC}" srcOrd="1" destOrd="0" presId="urn:microsoft.com/office/officeart/2005/8/layout/venn3"/>
    <dgm:cxn modelId="{A20B4769-03FB-4675-8D11-188E9DB0E78E}" type="presParOf" srcId="{1B449C9E-C04E-4D62-B19A-BA7CE0D06723}" destId="{CC119104-0E62-4D6A-AB42-612A6C08DD72}" srcOrd="2" destOrd="0" presId="urn:microsoft.com/office/officeart/2005/8/layout/venn3"/>
    <dgm:cxn modelId="{6E2D256A-D0AB-44D6-9DCA-FF861DFCD432}" type="presParOf" srcId="{1B449C9E-C04E-4D62-B19A-BA7CE0D06723}" destId="{F93AF6AA-4A77-4CDA-9404-2A4C8CB24D4F}" srcOrd="3" destOrd="0" presId="urn:microsoft.com/office/officeart/2005/8/layout/venn3"/>
    <dgm:cxn modelId="{2BB45BE9-B1BF-49E0-87AC-2B2B38BCB43A}" type="presParOf" srcId="{1B449C9E-C04E-4D62-B19A-BA7CE0D06723}" destId="{A3141B0D-47E0-4BB9-BCAB-0F0AEA6D4335}" srcOrd="4" destOrd="0" presId="urn:microsoft.com/office/officeart/2005/8/layout/venn3"/>
    <dgm:cxn modelId="{F8B8CC3D-699C-4DD4-826B-A640417FF1DB}" type="presParOf" srcId="{1B449C9E-C04E-4D62-B19A-BA7CE0D06723}" destId="{D08BDBA3-90A3-4001-9081-68ADF1565924}" srcOrd="5" destOrd="0" presId="urn:microsoft.com/office/officeart/2005/8/layout/venn3"/>
    <dgm:cxn modelId="{C9B19253-B9DE-4C92-BB3F-BB582253DD5E}" type="presParOf" srcId="{1B449C9E-C04E-4D62-B19A-BA7CE0D06723}" destId="{C4B1A544-B9D6-4012-B07D-9B6D42929C3F}" srcOrd="6" destOrd="0" presId="urn:microsoft.com/office/officeart/2005/8/layout/venn3"/>
    <dgm:cxn modelId="{44F803F0-9500-4B68-83E3-1C03EFC8288D}" type="presParOf" srcId="{1B449C9E-C04E-4D62-B19A-BA7CE0D06723}" destId="{CB0F8630-9A8C-460D-A16D-B964CB5B00C5}" srcOrd="7" destOrd="0" presId="urn:microsoft.com/office/officeart/2005/8/layout/venn3"/>
    <dgm:cxn modelId="{2B7B6DEC-5379-479A-979A-7F3951F90319}" type="presParOf" srcId="{1B449C9E-C04E-4D62-B19A-BA7CE0D06723}" destId="{72B6B632-3A8F-4555-AB96-562BA6031E84}"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777FBC-FF8B-41E2-B60F-D2FAA7867333}" type="doc">
      <dgm:prSet loTypeId="urn:microsoft.com/office/officeart/2005/8/layout/equation2" loCatId="process" qsTypeId="urn:microsoft.com/office/officeart/2005/8/quickstyle/simple5" qsCatId="simple" csTypeId="urn:microsoft.com/office/officeart/2005/8/colors/colorful1#2" csCatId="colorful" phldr="1"/>
      <dgm:spPr/>
    </dgm:pt>
    <dgm:pt modelId="{9DA9C3FF-F7D0-4DB8-95A7-F45FB9D53538}">
      <dgm:prSet custT="1"/>
      <dgm:spPr/>
      <dgm:t>
        <a:bodyPr/>
        <a:lstStyle/>
        <a:p>
          <a:pPr rtl="1"/>
          <a:r>
            <a:rPr lang="fa-IR" sz="2400" dirty="0" smtClean="0">
              <a:cs typeface="B Titr" pitchFamily="2" charset="-78"/>
            </a:rPr>
            <a:t>تعریف سازمانهای دولتی</a:t>
          </a:r>
          <a:endParaRPr lang="en-US" sz="2400" dirty="0">
            <a:cs typeface="B Titr" pitchFamily="2" charset="-78"/>
          </a:endParaRPr>
        </a:p>
      </dgm:t>
    </dgm:pt>
    <dgm:pt modelId="{43959414-399F-4285-97A8-077BD2323F28}" type="parTrans" cxnId="{740B1086-A986-4990-A787-27E2700CA8CC}">
      <dgm:prSet/>
      <dgm:spPr/>
      <dgm:t>
        <a:bodyPr/>
        <a:lstStyle/>
        <a:p>
          <a:endParaRPr lang="en-US"/>
        </a:p>
      </dgm:t>
    </dgm:pt>
    <dgm:pt modelId="{B0238A00-BBFF-47B6-966F-BD25BBE0E6A1}" type="sibTrans" cxnId="{740B1086-A986-4990-A787-27E2700CA8CC}">
      <dgm:prSet/>
      <dgm:spPr/>
      <dgm:t>
        <a:bodyPr/>
        <a:lstStyle/>
        <a:p>
          <a:endParaRPr lang="en-US"/>
        </a:p>
      </dgm:t>
    </dgm:pt>
    <dgm:pt modelId="{036E813F-EBBA-4DD2-9A2B-633FDE2A12E3}">
      <dgm:prSet/>
      <dgm:spPr/>
      <dgm:t>
        <a:bodyPr/>
        <a:lstStyle/>
        <a:p>
          <a:pPr rtl="1"/>
          <a:r>
            <a:rPr lang="fa-IR" b="1" dirty="0" smtClean="0">
              <a:cs typeface="B Titr" pitchFamily="2" charset="-78"/>
            </a:rPr>
            <a:t>واحد های سازمانی و تشکیلات مشخصی هستند که قسمتی از وظایف و مسئولیتهای دولت را بر طبق برنامه های مصوب انجام </a:t>
          </a:r>
          <a:br>
            <a:rPr lang="fa-IR" b="1" dirty="0" smtClean="0">
              <a:cs typeface="B Titr" pitchFamily="2" charset="-78"/>
            </a:rPr>
          </a:br>
          <a:r>
            <a:rPr lang="fa-IR" b="1" dirty="0" smtClean="0">
              <a:cs typeface="B Titr" pitchFamily="2" charset="-78"/>
            </a:rPr>
            <a:t>می دهند</a:t>
          </a:r>
          <a:endParaRPr lang="en-US" b="1" dirty="0">
            <a:cs typeface="B Titr" pitchFamily="2" charset="-78"/>
          </a:endParaRPr>
        </a:p>
      </dgm:t>
    </dgm:pt>
    <dgm:pt modelId="{2C7CEE2E-6CF4-429E-BC2A-B36662ED9CAC}" type="parTrans" cxnId="{DBB1B772-2521-4E38-A1A6-88C2D523371C}">
      <dgm:prSet/>
      <dgm:spPr/>
      <dgm:t>
        <a:bodyPr/>
        <a:lstStyle/>
        <a:p>
          <a:endParaRPr lang="en-US"/>
        </a:p>
      </dgm:t>
    </dgm:pt>
    <dgm:pt modelId="{5ABA2204-86C1-4E3A-A218-9D6280716F11}" type="sibTrans" cxnId="{DBB1B772-2521-4E38-A1A6-88C2D523371C}">
      <dgm:prSet/>
      <dgm:spPr/>
      <dgm:t>
        <a:bodyPr/>
        <a:lstStyle/>
        <a:p>
          <a:endParaRPr lang="en-US"/>
        </a:p>
      </dgm:t>
    </dgm:pt>
    <dgm:pt modelId="{053655C0-3B87-4ACD-B705-8DEB2DB996FB}" type="pres">
      <dgm:prSet presAssocID="{EE777FBC-FF8B-41E2-B60F-D2FAA7867333}" presName="Name0" presStyleCnt="0">
        <dgm:presLayoutVars>
          <dgm:dir val="rev"/>
          <dgm:resizeHandles val="exact"/>
        </dgm:presLayoutVars>
      </dgm:prSet>
      <dgm:spPr/>
    </dgm:pt>
    <dgm:pt modelId="{B805034B-8F35-4994-B980-5A6AC9C47A02}" type="pres">
      <dgm:prSet presAssocID="{EE777FBC-FF8B-41E2-B60F-D2FAA7867333}" presName="vNodes" presStyleCnt="0"/>
      <dgm:spPr/>
    </dgm:pt>
    <dgm:pt modelId="{655B2888-021F-4CE3-A34A-23877E551B30}" type="pres">
      <dgm:prSet presAssocID="{9DA9C3FF-F7D0-4DB8-95A7-F45FB9D53538}" presName="node" presStyleLbl="node1" presStyleIdx="0" presStyleCnt="2" custScaleX="137606" custScaleY="129592" custLinFactNeighborX="1511" custLinFactNeighborY="-50688">
        <dgm:presLayoutVars>
          <dgm:bulletEnabled val="1"/>
        </dgm:presLayoutVars>
      </dgm:prSet>
      <dgm:spPr/>
      <dgm:t>
        <a:bodyPr/>
        <a:lstStyle/>
        <a:p>
          <a:endParaRPr lang="en-US"/>
        </a:p>
      </dgm:t>
    </dgm:pt>
    <dgm:pt modelId="{BEB9F99D-84C0-4E85-B893-D1B171756F78}" type="pres">
      <dgm:prSet presAssocID="{EE777FBC-FF8B-41E2-B60F-D2FAA7867333}" presName="sibTransLast" presStyleLbl="sibTrans2D1" presStyleIdx="0" presStyleCnt="1"/>
      <dgm:spPr/>
      <dgm:t>
        <a:bodyPr/>
        <a:lstStyle/>
        <a:p>
          <a:endParaRPr lang="en-US"/>
        </a:p>
      </dgm:t>
    </dgm:pt>
    <dgm:pt modelId="{D1521AD4-0DB2-4CBF-9B0A-2D2FCBC4AD92}" type="pres">
      <dgm:prSet presAssocID="{EE777FBC-FF8B-41E2-B60F-D2FAA7867333}" presName="connectorText" presStyleLbl="sibTrans2D1" presStyleIdx="0" presStyleCnt="1"/>
      <dgm:spPr/>
      <dgm:t>
        <a:bodyPr/>
        <a:lstStyle/>
        <a:p>
          <a:endParaRPr lang="en-US"/>
        </a:p>
      </dgm:t>
    </dgm:pt>
    <dgm:pt modelId="{2A0CAF53-6F19-4158-9F5E-684D1F2EE5E5}" type="pres">
      <dgm:prSet presAssocID="{EE777FBC-FF8B-41E2-B60F-D2FAA7867333}" presName="lastNode" presStyleLbl="node1" presStyleIdx="1" presStyleCnt="2" custScaleX="234804" custScaleY="234777" custLinFactNeighborX="21587" custLinFactNeighborY="15026">
        <dgm:presLayoutVars>
          <dgm:bulletEnabled val="1"/>
        </dgm:presLayoutVars>
      </dgm:prSet>
      <dgm:spPr/>
      <dgm:t>
        <a:bodyPr/>
        <a:lstStyle/>
        <a:p>
          <a:endParaRPr lang="en-US"/>
        </a:p>
      </dgm:t>
    </dgm:pt>
  </dgm:ptLst>
  <dgm:cxnLst>
    <dgm:cxn modelId="{DBB1B772-2521-4E38-A1A6-88C2D523371C}" srcId="{EE777FBC-FF8B-41E2-B60F-D2FAA7867333}" destId="{036E813F-EBBA-4DD2-9A2B-633FDE2A12E3}" srcOrd="1" destOrd="0" parTransId="{2C7CEE2E-6CF4-429E-BC2A-B36662ED9CAC}" sibTransId="{5ABA2204-86C1-4E3A-A218-9D6280716F11}"/>
    <dgm:cxn modelId="{259002C4-A03E-4ACA-A363-49C835060BC7}" type="presOf" srcId="{B0238A00-BBFF-47B6-966F-BD25BBE0E6A1}" destId="{BEB9F99D-84C0-4E85-B893-D1B171756F78}" srcOrd="0" destOrd="0" presId="urn:microsoft.com/office/officeart/2005/8/layout/equation2"/>
    <dgm:cxn modelId="{9971577D-1087-4576-8398-B5E721805C1B}" type="presOf" srcId="{EE777FBC-FF8B-41E2-B60F-D2FAA7867333}" destId="{053655C0-3B87-4ACD-B705-8DEB2DB996FB}" srcOrd="0" destOrd="0" presId="urn:microsoft.com/office/officeart/2005/8/layout/equation2"/>
    <dgm:cxn modelId="{8637D783-0A62-44D9-AAA9-8EC776369E6E}" type="presOf" srcId="{036E813F-EBBA-4DD2-9A2B-633FDE2A12E3}" destId="{2A0CAF53-6F19-4158-9F5E-684D1F2EE5E5}" srcOrd="0" destOrd="0" presId="urn:microsoft.com/office/officeart/2005/8/layout/equation2"/>
    <dgm:cxn modelId="{740B1086-A986-4990-A787-27E2700CA8CC}" srcId="{EE777FBC-FF8B-41E2-B60F-D2FAA7867333}" destId="{9DA9C3FF-F7D0-4DB8-95A7-F45FB9D53538}" srcOrd="0" destOrd="0" parTransId="{43959414-399F-4285-97A8-077BD2323F28}" sibTransId="{B0238A00-BBFF-47B6-966F-BD25BBE0E6A1}"/>
    <dgm:cxn modelId="{95D95A9F-C9A2-442A-9097-717D6E991432}" type="presOf" srcId="{9DA9C3FF-F7D0-4DB8-95A7-F45FB9D53538}" destId="{655B2888-021F-4CE3-A34A-23877E551B30}" srcOrd="0" destOrd="0" presId="urn:microsoft.com/office/officeart/2005/8/layout/equation2"/>
    <dgm:cxn modelId="{57EC8CA2-AF11-46DD-9546-35C62309FEE5}" type="presOf" srcId="{B0238A00-BBFF-47B6-966F-BD25BBE0E6A1}" destId="{D1521AD4-0DB2-4CBF-9B0A-2D2FCBC4AD92}" srcOrd="1" destOrd="0" presId="urn:microsoft.com/office/officeart/2005/8/layout/equation2"/>
    <dgm:cxn modelId="{91D888C9-B07C-41DB-B7BF-E9B87DA843D9}" type="presParOf" srcId="{053655C0-3B87-4ACD-B705-8DEB2DB996FB}" destId="{B805034B-8F35-4994-B980-5A6AC9C47A02}" srcOrd="0" destOrd="0" presId="urn:microsoft.com/office/officeart/2005/8/layout/equation2"/>
    <dgm:cxn modelId="{38F7327B-FFFF-437C-ABDD-D427FB62AB7E}" type="presParOf" srcId="{B805034B-8F35-4994-B980-5A6AC9C47A02}" destId="{655B2888-021F-4CE3-A34A-23877E551B30}" srcOrd="0" destOrd="0" presId="urn:microsoft.com/office/officeart/2005/8/layout/equation2"/>
    <dgm:cxn modelId="{BFB09EB3-091B-45BD-8BE2-95882FEE298A}" type="presParOf" srcId="{053655C0-3B87-4ACD-B705-8DEB2DB996FB}" destId="{BEB9F99D-84C0-4E85-B893-D1B171756F78}" srcOrd="1" destOrd="0" presId="urn:microsoft.com/office/officeart/2005/8/layout/equation2"/>
    <dgm:cxn modelId="{5AEFA607-71BC-4B5F-9EAA-3277915DE336}" type="presParOf" srcId="{BEB9F99D-84C0-4E85-B893-D1B171756F78}" destId="{D1521AD4-0DB2-4CBF-9B0A-2D2FCBC4AD92}" srcOrd="0" destOrd="0" presId="urn:microsoft.com/office/officeart/2005/8/layout/equation2"/>
    <dgm:cxn modelId="{61308F1B-6B7E-4F21-B036-4DAB8006C561}" type="presParOf" srcId="{053655C0-3B87-4ACD-B705-8DEB2DB996FB}" destId="{2A0CAF53-6F19-4158-9F5E-684D1F2EE5E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6B14D-3389-4963-8547-68D0DE8BDAE8}" type="doc">
      <dgm:prSet loTypeId="urn:microsoft.com/office/officeart/2005/8/layout/StepDownProcess" loCatId="process" qsTypeId="urn:microsoft.com/office/officeart/2005/8/quickstyle/3d2" qsCatId="3D" csTypeId="urn:microsoft.com/office/officeart/2005/8/colors/colorful4" csCatId="colorful" phldr="1"/>
      <dgm:spPr/>
      <dgm:t>
        <a:bodyPr/>
        <a:lstStyle/>
        <a:p>
          <a:endParaRPr lang="en-US"/>
        </a:p>
      </dgm:t>
    </dgm:pt>
    <dgm:pt modelId="{644194FD-6657-44EC-9DE6-52B0ADE6596A}">
      <dgm:prSet phldrT="[Text]"/>
      <dgm:spPr/>
      <dgm:t>
        <a:bodyPr/>
        <a:lstStyle/>
        <a:p>
          <a:r>
            <a:rPr lang="fa-IR" b="1" dirty="0" smtClean="0">
              <a:cs typeface="B Nazanin" pitchFamily="2" charset="-78"/>
            </a:rPr>
            <a:t>1- فعالیتهای از نوع بازرگانی </a:t>
          </a:r>
          <a:endParaRPr lang="en-US" b="1" dirty="0">
            <a:cs typeface="B Nazanin" pitchFamily="2" charset="-78"/>
          </a:endParaRPr>
        </a:p>
      </dgm:t>
    </dgm:pt>
    <dgm:pt modelId="{D14EFEE6-3259-46B6-B2F4-DB33279192E3}" type="parTrans" cxnId="{6D384AC7-8BB1-4C2A-8DAE-B8B0A6291CED}">
      <dgm:prSet/>
      <dgm:spPr/>
      <dgm:t>
        <a:bodyPr/>
        <a:lstStyle/>
        <a:p>
          <a:endParaRPr lang="en-US"/>
        </a:p>
      </dgm:t>
    </dgm:pt>
    <dgm:pt modelId="{DD82AA31-1310-45EC-82AB-D92FF79FB521}" type="sibTrans" cxnId="{6D384AC7-8BB1-4C2A-8DAE-B8B0A6291CED}">
      <dgm:prSet/>
      <dgm:spPr/>
      <dgm:t>
        <a:bodyPr/>
        <a:lstStyle/>
        <a:p>
          <a:endParaRPr lang="en-US"/>
        </a:p>
      </dgm:t>
    </dgm:pt>
    <dgm:pt modelId="{52EE7CF5-F362-4D2E-A98B-B6F063AD7904}">
      <dgm:prSet/>
      <dgm:spPr/>
      <dgm:t>
        <a:bodyPr/>
        <a:lstStyle/>
        <a:p>
          <a:r>
            <a:rPr lang="fa-IR" b="1" dirty="0" smtClean="0">
              <a:cs typeface="B Nazanin" pitchFamily="2" charset="-78"/>
            </a:rPr>
            <a:t>2- فعالیت های از نوع دولتی (غیر بازرگانی) </a:t>
          </a:r>
          <a:endParaRPr lang="en-US" b="1" dirty="0">
            <a:cs typeface="B Nazanin" pitchFamily="2" charset="-78"/>
          </a:endParaRPr>
        </a:p>
      </dgm:t>
    </dgm:pt>
    <dgm:pt modelId="{8E74A287-BBF0-44BB-9740-917591C62B9C}" type="parTrans" cxnId="{4C8E5D3E-62F5-48DC-980F-740F09807F17}">
      <dgm:prSet/>
      <dgm:spPr/>
      <dgm:t>
        <a:bodyPr/>
        <a:lstStyle/>
        <a:p>
          <a:endParaRPr lang="en-US"/>
        </a:p>
      </dgm:t>
    </dgm:pt>
    <dgm:pt modelId="{DCBE0EA8-BE3D-40F2-B75D-D7A320DB5C12}" type="sibTrans" cxnId="{4C8E5D3E-62F5-48DC-980F-740F09807F17}">
      <dgm:prSet/>
      <dgm:spPr/>
      <dgm:t>
        <a:bodyPr/>
        <a:lstStyle/>
        <a:p>
          <a:endParaRPr lang="en-US"/>
        </a:p>
      </dgm:t>
    </dgm:pt>
    <dgm:pt modelId="{C553AED8-91F3-404D-810A-EAF1852A7D90}" type="pres">
      <dgm:prSet presAssocID="{68C6B14D-3389-4963-8547-68D0DE8BDAE8}" presName="rootnode" presStyleCnt="0">
        <dgm:presLayoutVars>
          <dgm:chMax/>
          <dgm:chPref/>
          <dgm:dir val="rev"/>
          <dgm:animLvl val="lvl"/>
        </dgm:presLayoutVars>
      </dgm:prSet>
      <dgm:spPr/>
      <dgm:t>
        <a:bodyPr/>
        <a:lstStyle/>
        <a:p>
          <a:endParaRPr lang="en-US"/>
        </a:p>
      </dgm:t>
    </dgm:pt>
    <dgm:pt modelId="{233DBD0B-D4CB-4467-A1D9-E0BB5EEDF610}" type="pres">
      <dgm:prSet presAssocID="{644194FD-6657-44EC-9DE6-52B0ADE6596A}" presName="composite" presStyleCnt="0"/>
      <dgm:spPr/>
      <dgm:t>
        <a:bodyPr/>
        <a:lstStyle/>
        <a:p>
          <a:endParaRPr lang="en-US"/>
        </a:p>
      </dgm:t>
    </dgm:pt>
    <dgm:pt modelId="{126D9A73-3204-4FAD-8318-57A226C2E879}" type="pres">
      <dgm:prSet presAssocID="{644194FD-6657-44EC-9DE6-52B0ADE6596A}" presName="bentUpArrow1" presStyleLbl="alignImgPlace1" presStyleIdx="0" presStyleCnt="1"/>
      <dgm:spPr/>
      <dgm:t>
        <a:bodyPr/>
        <a:lstStyle/>
        <a:p>
          <a:endParaRPr lang="en-US"/>
        </a:p>
      </dgm:t>
    </dgm:pt>
    <dgm:pt modelId="{D89987F7-B50D-450E-B201-B970632054DB}" type="pres">
      <dgm:prSet presAssocID="{644194FD-6657-44EC-9DE6-52B0ADE6596A}" presName="ParentText" presStyleLbl="node1" presStyleIdx="0" presStyleCnt="2" custScaleX="203214">
        <dgm:presLayoutVars>
          <dgm:chMax val="1"/>
          <dgm:chPref val="1"/>
          <dgm:bulletEnabled val="1"/>
        </dgm:presLayoutVars>
      </dgm:prSet>
      <dgm:spPr/>
      <dgm:t>
        <a:bodyPr/>
        <a:lstStyle/>
        <a:p>
          <a:endParaRPr lang="en-US"/>
        </a:p>
      </dgm:t>
    </dgm:pt>
    <dgm:pt modelId="{945CCDCA-5B69-402C-98AC-F81AC3F2E633}" type="pres">
      <dgm:prSet presAssocID="{644194FD-6657-44EC-9DE6-52B0ADE6596A}" presName="ChildText" presStyleLbl="revTx" presStyleIdx="0" presStyleCnt="1">
        <dgm:presLayoutVars>
          <dgm:chMax val="0"/>
          <dgm:chPref val="0"/>
          <dgm:bulletEnabled val="1"/>
        </dgm:presLayoutVars>
      </dgm:prSet>
      <dgm:spPr/>
      <dgm:t>
        <a:bodyPr/>
        <a:lstStyle/>
        <a:p>
          <a:endParaRPr lang="en-US"/>
        </a:p>
      </dgm:t>
    </dgm:pt>
    <dgm:pt modelId="{5EF9C267-98E6-4604-ACBE-5FE6BCC01746}" type="pres">
      <dgm:prSet presAssocID="{DD82AA31-1310-45EC-82AB-D92FF79FB521}" presName="sibTrans" presStyleCnt="0"/>
      <dgm:spPr/>
      <dgm:t>
        <a:bodyPr/>
        <a:lstStyle/>
        <a:p>
          <a:endParaRPr lang="en-US"/>
        </a:p>
      </dgm:t>
    </dgm:pt>
    <dgm:pt modelId="{92FE2F58-DC4C-49FB-81E7-E7A06C1D3A09}" type="pres">
      <dgm:prSet presAssocID="{52EE7CF5-F362-4D2E-A98B-B6F063AD7904}" presName="composite" presStyleCnt="0"/>
      <dgm:spPr/>
      <dgm:t>
        <a:bodyPr/>
        <a:lstStyle/>
        <a:p>
          <a:endParaRPr lang="en-US"/>
        </a:p>
      </dgm:t>
    </dgm:pt>
    <dgm:pt modelId="{611F2FAF-8835-43FD-B95A-9A4EB5184A6B}" type="pres">
      <dgm:prSet presAssocID="{52EE7CF5-F362-4D2E-A98B-B6F063AD7904}" presName="ParentText" presStyleLbl="node1" presStyleIdx="1" presStyleCnt="2" custScaleX="195596">
        <dgm:presLayoutVars>
          <dgm:chMax val="1"/>
          <dgm:chPref val="1"/>
          <dgm:bulletEnabled val="1"/>
        </dgm:presLayoutVars>
      </dgm:prSet>
      <dgm:spPr/>
      <dgm:t>
        <a:bodyPr/>
        <a:lstStyle/>
        <a:p>
          <a:endParaRPr lang="en-US"/>
        </a:p>
      </dgm:t>
    </dgm:pt>
  </dgm:ptLst>
  <dgm:cxnLst>
    <dgm:cxn modelId="{730C9D46-0655-4DDC-8E56-A57886976825}" type="presOf" srcId="{68C6B14D-3389-4963-8547-68D0DE8BDAE8}" destId="{C553AED8-91F3-404D-810A-EAF1852A7D90}" srcOrd="0" destOrd="0" presId="urn:microsoft.com/office/officeart/2005/8/layout/StepDownProcess"/>
    <dgm:cxn modelId="{BCAEC9BB-FBA9-445E-9405-DC2213328C86}" type="presOf" srcId="{52EE7CF5-F362-4D2E-A98B-B6F063AD7904}" destId="{611F2FAF-8835-43FD-B95A-9A4EB5184A6B}" srcOrd="0" destOrd="0" presId="urn:microsoft.com/office/officeart/2005/8/layout/StepDownProcess"/>
    <dgm:cxn modelId="{6D384AC7-8BB1-4C2A-8DAE-B8B0A6291CED}" srcId="{68C6B14D-3389-4963-8547-68D0DE8BDAE8}" destId="{644194FD-6657-44EC-9DE6-52B0ADE6596A}" srcOrd="0" destOrd="0" parTransId="{D14EFEE6-3259-46B6-B2F4-DB33279192E3}" sibTransId="{DD82AA31-1310-45EC-82AB-D92FF79FB521}"/>
    <dgm:cxn modelId="{7567A551-BD91-4EBC-99A2-3B05A6706723}" type="presOf" srcId="{644194FD-6657-44EC-9DE6-52B0ADE6596A}" destId="{D89987F7-B50D-450E-B201-B970632054DB}" srcOrd="0" destOrd="0" presId="urn:microsoft.com/office/officeart/2005/8/layout/StepDownProcess"/>
    <dgm:cxn modelId="{4C8E5D3E-62F5-48DC-980F-740F09807F17}" srcId="{68C6B14D-3389-4963-8547-68D0DE8BDAE8}" destId="{52EE7CF5-F362-4D2E-A98B-B6F063AD7904}" srcOrd="1" destOrd="0" parTransId="{8E74A287-BBF0-44BB-9740-917591C62B9C}" sibTransId="{DCBE0EA8-BE3D-40F2-B75D-D7A320DB5C12}"/>
    <dgm:cxn modelId="{5F2256D9-CC78-4A7B-A5AD-5C95C6AC7BC6}" type="presParOf" srcId="{C553AED8-91F3-404D-810A-EAF1852A7D90}" destId="{233DBD0B-D4CB-4467-A1D9-E0BB5EEDF610}" srcOrd="0" destOrd="0" presId="urn:microsoft.com/office/officeart/2005/8/layout/StepDownProcess"/>
    <dgm:cxn modelId="{083A507C-9EA7-4965-8450-F56AD4385612}" type="presParOf" srcId="{233DBD0B-D4CB-4467-A1D9-E0BB5EEDF610}" destId="{126D9A73-3204-4FAD-8318-57A226C2E879}" srcOrd="0" destOrd="0" presId="urn:microsoft.com/office/officeart/2005/8/layout/StepDownProcess"/>
    <dgm:cxn modelId="{70A6D406-11F2-4985-9413-D66C26982226}" type="presParOf" srcId="{233DBD0B-D4CB-4467-A1D9-E0BB5EEDF610}" destId="{D89987F7-B50D-450E-B201-B970632054DB}" srcOrd="1" destOrd="0" presId="urn:microsoft.com/office/officeart/2005/8/layout/StepDownProcess"/>
    <dgm:cxn modelId="{EFAEBECE-E0BE-406F-82AD-D81E9E692AE7}" type="presParOf" srcId="{233DBD0B-D4CB-4467-A1D9-E0BB5EEDF610}" destId="{945CCDCA-5B69-402C-98AC-F81AC3F2E633}" srcOrd="2" destOrd="0" presId="urn:microsoft.com/office/officeart/2005/8/layout/StepDownProcess"/>
    <dgm:cxn modelId="{FE2D9F56-EECA-4FA2-A847-3645C2EFE571}" type="presParOf" srcId="{C553AED8-91F3-404D-810A-EAF1852A7D90}" destId="{5EF9C267-98E6-4604-ACBE-5FE6BCC01746}" srcOrd="1" destOrd="0" presId="urn:microsoft.com/office/officeart/2005/8/layout/StepDownProcess"/>
    <dgm:cxn modelId="{CD414CA7-B1B9-4067-BCAE-AAAB51838145}" type="presParOf" srcId="{C553AED8-91F3-404D-810A-EAF1852A7D90}" destId="{92FE2F58-DC4C-49FB-81E7-E7A06C1D3A09}" srcOrd="2" destOrd="0" presId="urn:microsoft.com/office/officeart/2005/8/layout/StepDownProcess"/>
    <dgm:cxn modelId="{A465E340-5A12-45B9-A890-1852CE0915B8}" type="presParOf" srcId="{92FE2F58-DC4C-49FB-81E7-E7A06C1D3A09}" destId="{611F2FAF-8835-43FD-B95A-9A4EB5184A6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4BD2BB-C072-4668-9909-FA3D4B5CD8BF}" type="doc">
      <dgm:prSet loTypeId="urn:microsoft.com/office/officeart/2005/8/layout/hierarchy3" loCatId="hierarchy" qsTypeId="urn:microsoft.com/office/officeart/2005/8/quickstyle/3d1" qsCatId="3D" csTypeId="urn:microsoft.com/office/officeart/2005/8/colors/accent0_3" csCatId="mainScheme" phldr="1"/>
      <dgm:spPr/>
      <dgm:t>
        <a:bodyPr/>
        <a:lstStyle/>
        <a:p>
          <a:endParaRPr lang="en-US"/>
        </a:p>
      </dgm:t>
    </dgm:pt>
    <dgm:pt modelId="{E75CEAFE-FBE9-47E3-ADC8-C7B61F66080B}">
      <dgm:prSet phldrT="[Text]" custT="1"/>
      <dgm:spPr/>
      <dgm:t>
        <a:bodyPr/>
        <a:lstStyle/>
        <a:p>
          <a:r>
            <a:rPr lang="fa-IR" sz="3200" dirty="0" smtClean="0">
              <a:cs typeface="2  Titr" pitchFamily="2" charset="-78"/>
            </a:rPr>
            <a:t>موارد تشابه</a:t>
          </a:r>
          <a:endParaRPr lang="en-US" sz="3200" dirty="0">
            <a:cs typeface="2  Titr" pitchFamily="2" charset="-78"/>
          </a:endParaRPr>
        </a:p>
      </dgm:t>
    </dgm:pt>
    <dgm:pt modelId="{8EF415FE-26E0-4C6A-A202-197256D3A589}" type="parTrans" cxnId="{84400C40-66CC-4076-9C21-3BDBC64320C0}">
      <dgm:prSet/>
      <dgm:spPr/>
      <dgm:t>
        <a:bodyPr/>
        <a:lstStyle/>
        <a:p>
          <a:endParaRPr lang="en-US"/>
        </a:p>
      </dgm:t>
    </dgm:pt>
    <dgm:pt modelId="{61AB73D0-7E3F-4BD2-B9E5-9217F154CB54}" type="sibTrans" cxnId="{84400C40-66CC-4076-9C21-3BDBC64320C0}">
      <dgm:prSet/>
      <dgm:spPr/>
      <dgm:t>
        <a:bodyPr/>
        <a:lstStyle/>
        <a:p>
          <a:endParaRPr lang="en-US"/>
        </a:p>
      </dgm:t>
    </dgm:pt>
    <dgm:pt modelId="{A79F30D2-0725-4C19-8045-B94D631465F5}">
      <dgm:prSet phldrT="[Text]" custT="1"/>
      <dgm:spPr/>
      <dgm:t>
        <a:bodyPr/>
        <a:lstStyle/>
        <a:p>
          <a:r>
            <a:rPr lang="fa-IR" sz="3200" dirty="0" smtClean="0">
              <a:cs typeface="2  Titr" pitchFamily="2" charset="-78"/>
            </a:rPr>
            <a:t>موارد اختلاف</a:t>
          </a:r>
          <a:endParaRPr lang="en-US" sz="3200" dirty="0">
            <a:cs typeface="2  Titr" pitchFamily="2" charset="-78"/>
          </a:endParaRPr>
        </a:p>
      </dgm:t>
    </dgm:pt>
    <dgm:pt modelId="{284F2816-0727-4B6B-8726-C4FC1A432EFA}" type="parTrans" cxnId="{30FD6E6C-08A8-4A11-B5A3-128DB1FB8749}">
      <dgm:prSet/>
      <dgm:spPr/>
      <dgm:t>
        <a:bodyPr/>
        <a:lstStyle/>
        <a:p>
          <a:endParaRPr lang="en-US"/>
        </a:p>
      </dgm:t>
    </dgm:pt>
    <dgm:pt modelId="{5D73A4DA-C6D6-4046-97E0-9139DC11DAF9}" type="sibTrans" cxnId="{30FD6E6C-08A8-4A11-B5A3-128DB1FB8749}">
      <dgm:prSet/>
      <dgm:spPr/>
      <dgm:t>
        <a:bodyPr/>
        <a:lstStyle/>
        <a:p>
          <a:endParaRPr lang="en-US"/>
        </a:p>
      </dgm:t>
    </dgm:pt>
    <dgm:pt modelId="{5A165F95-207B-4082-9C21-46FB02AB90B5}">
      <dgm:prSet custT="1"/>
      <dgm:spPr/>
      <dgm:t>
        <a:bodyPr/>
        <a:lstStyle/>
        <a:p>
          <a:pPr rtl="1"/>
          <a:r>
            <a:rPr lang="fa-IR" sz="2000" b="1" dirty="0" smtClean="0">
              <a:cs typeface="B Nazanin" pitchFamily="2" charset="-78"/>
            </a:rPr>
            <a:t>هر دو محصولات و خدمات مشابهی ارائه می کنند</a:t>
          </a:r>
        </a:p>
      </dgm:t>
    </dgm:pt>
    <dgm:pt modelId="{2E704D31-F40C-4B90-925F-95CFD1865880}" type="parTrans" cxnId="{E8C6D0EF-EA01-4677-8FB3-E761F81746B3}">
      <dgm:prSet/>
      <dgm:spPr/>
      <dgm:t>
        <a:bodyPr/>
        <a:lstStyle/>
        <a:p>
          <a:endParaRPr lang="en-US"/>
        </a:p>
      </dgm:t>
    </dgm:pt>
    <dgm:pt modelId="{A4EC9215-693D-497A-8EA5-FF800511B14B}" type="sibTrans" cxnId="{E8C6D0EF-EA01-4677-8FB3-E761F81746B3}">
      <dgm:prSet/>
      <dgm:spPr/>
      <dgm:t>
        <a:bodyPr/>
        <a:lstStyle/>
        <a:p>
          <a:endParaRPr lang="en-US"/>
        </a:p>
      </dgm:t>
    </dgm:pt>
    <dgm:pt modelId="{100A8AA0-0B05-47F6-93BC-F4AA18E184FD}">
      <dgm:prSet custT="1"/>
      <dgm:spPr/>
      <dgm:t>
        <a:bodyPr/>
        <a:lstStyle/>
        <a:p>
          <a:pPr rtl="1"/>
          <a:r>
            <a:rPr lang="fa-IR" sz="2000" b="1" dirty="0" smtClean="0">
              <a:cs typeface="B Nazanin" pitchFamily="2" charset="-78"/>
            </a:rPr>
            <a:t>سازمان های دولتی و بازرگانی مکمل نظام اقتصادی هستند</a:t>
          </a:r>
        </a:p>
      </dgm:t>
    </dgm:pt>
    <dgm:pt modelId="{EAF865AD-9DBF-46F7-B1ED-3586AE31912E}" type="parTrans" cxnId="{008C3163-EF2B-4A9D-900B-13DE30F497BD}">
      <dgm:prSet/>
      <dgm:spPr/>
      <dgm:t>
        <a:bodyPr/>
        <a:lstStyle/>
        <a:p>
          <a:endParaRPr lang="en-US"/>
        </a:p>
      </dgm:t>
    </dgm:pt>
    <dgm:pt modelId="{A8999103-EA69-4691-AE9D-93C78558A240}" type="sibTrans" cxnId="{008C3163-EF2B-4A9D-900B-13DE30F497BD}">
      <dgm:prSet/>
      <dgm:spPr/>
      <dgm:t>
        <a:bodyPr/>
        <a:lstStyle/>
        <a:p>
          <a:endParaRPr lang="en-US"/>
        </a:p>
      </dgm:t>
    </dgm:pt>
    <dgm:pt modelId="{5365633E-B2A7-4275-AD74-482109A6FCF8}">
      <dgm:prSet custT="1"/>
      <dgm:spPr/>
      <dgm:t>
        <a:bodyPr/>
        <a:lstStyle/>
        <a:p>
          <a:pPr rtl="1"/>
          <a:r>
            <a:rPr lang="fa-IR" sz="2000" b="1" dirty="0" smtClean="0">
              <a:cs typeface="B Nazanin" pitchFamily="2" charset="-78"/>
            </a:rPr>
            <a:t>منابع مالی کمیاب را برای ارائه کالا و خدمات مصرف می نمایند</a:t>
          </a:r>
        </a:p>
      </dgm:t>
    </dgm:pt>
    <dgm:pt modelId="{C36285AF-0357-4010-8C2E-BDC0B6412B13}" type="parTrans" cxnId="{CC429E3A-A0C5-4E84-82DC-9373D196B08C}">
      <dgm:prSet/>
      <dgm:spPr/>
      <dgm:t>
        <a:bodyPr/>
        <a:lstStyle/>
        <a:p>
          <a:endParaRPr lang="en-US"/>
        </a:p>
      </dgm:t>
    </dgm:pt>
    <dgm:pt modelId="{01C8CBBD-679A-47CB-A96A-4C7AAA0744CF}" type="sibTrans" cxnId="{CC429E3A-A0C5-4E84-82DC-9373D196B08C}">
      <dgm:prSet/>
      <dgm:spPr/>
      <dgm:t>
        <a:bodyPr/>
        <a:lstStyle/>
        <a:p>
          <a:endParaRPr lang="en-US"/>
        </a:p>
      </dgm:t>
    </dgm:pt>
    <dgm:pt modelId="{0A467298-A16A-491E-B9D0-6745749FCD8F}">
      <dgm:prSet custT="1"/>
      <dgm:spPr/>
      <dgm:t>
        <a:bodyPr/>
        <a:lstStyle/>
        <a:p>
          <a:pPr rtl="1"/>
          <a:r>
            <a:rPr lang="fa-IR" sz="2000" b="1" dirty="0" smtClean="0">
              <a:cs typeface="B Nazanin" pitchFamily="2" charset="-78"/>
            </a:rPr>
            <a:t>فرایند مدیریت مالی مشابه در خصوص برنامه ریزی ، هدایت و ...</a:t>
          </a:r>
        </a:p>
      </dgm:t>
    </dgm:pt>
    <dgm:pt modelId="{A519B2CB-4A6F-4AF1-A609-59CD951A3B32}" type="parTrans" cxnId="{483FA34E-C79E-4356-A7DC-417F9DD772D7}">
      <dgm:prSet/>
      <dgm:spPr/>
      <dgm:t>
        <a:bodyPr/>
        <a:lstStyle/>
        <a:p>
          <a:endParaRPr lang="en-US"/>
        </a:p>
      </dgm:t>
    </dgm:pt>
    <dgm:pt modelId="{F6DF686B-D6DD-46E1-AC0A-816DC8A324FC}" type="sibTrans" cxnId="{483FA34E-C79E-4356-A7DC-417F9DD772D7}">
      <dgm:prSet/>
      <dgm:spPr/>
      <dgm:t>
        <a:bodyPr/>
        <a:lstStyle/>
        <a:p>
          <a:endParaRPr lang="en-US"/>
        </a:p>
      </dgm:t>
    </dgm:pt>
    <dgm:pt modelId="{C66E0105-0B55-43C4-B406-726886759B0C}">
      <dgm:prSet custT="1"/>
      <dgm:spPr/>
      <dgm:t>
        <a:bodyPr/>
        <a:lstStyle/>
        <a:p>
          <a:pPr rtl="1"/>
          <a:r>
            <a:rPr lang="fa-IR" sz="2000" b="1" dirty="0" smtClean="0">
              <a:cs typeface="B Nazanin" pitchFamily="2" charset="-78"/>
            </a:rPr>
            <a:t>استفاده از تکنیکهای کنترل و ارزیابی برای مصرف مطلوب و کارا از منابع </a:t>
          </a:r>
        </a:p>
      </dgm:t>
    </dgm:pt>
    <dgm:pt modelId="{22B5BB2E-723C-46F4-A510-BC83106A0BE5}" type="parTrans" cxnId="{4155CF5D-E1E8-43DB-A608-D217DE25D88C}">
      <dgm:prSet/>
      <dgm:spPr/>
      <dgm:t>
        <a:bodyPr/>
        <a:lstStyle/>
        <a:p>
          <a:endParaRPr lang="en-US"/>
        </a:p>
      </dgm:t>
    </dgm:pt>
    <dgm:pt modelId="{E5C76E90-FFF3-49C7-9AAE-61542AA3DE5E}" type="sibTrans" cxnId="{4155CF5D-E1E8-43DB-A608-D217DE25D88C}">
      <dgm:prSet/>
      <dgm:spPr/>
      <dgm:t>
        <a:bodyPr/>
        <a:lstStyle/>
        <a:p>
          <a:endParaRPr lang="en-US"/>
        </a:p>
      </dgm:t>
    </dgm:pt>
    <dgm:pt modelId="{7DEB7BA4-017F-431E-AA9B-B77CF443DCDF}">
      <dgm:prSet custT="1"/>
      <dgm:spPr/>
      <dgm:t>
        <a:bodyPr/>
        <a:lstStyle/>
        <a:p>
          <a:pPr rtl="1"/>
          <a:r>
            <a:rPr lang="fa-IR" sz="2000" b="1" dirty="0" smtClean="0">
              <a:cs typeface="B Nazanin" pitchFamily="2" charset="-78"/>
            </a:rPr>
            <a:t>انگیزه و هدف تاسیس</a:t>
          </a:r>
        </a:p>
      </dgm:t>
    </dgm:pt>
    <dgm:pt modelId="{6B1F1379-D3AB-4C6A-AE68-B17D345915ED}" type="parTrans" cxnId="{EEF18E41-6DBD-4557-8E70-D00EA9C7F374}">
      <dgm:prSet/>
      <dgm:spPr/>
      <dgm:t>
        <a:bodyPr/>
        <a:lstStyle/>
        <a:p>
          <a:endParaRPr lang="en-US"/>
        </a:p>
      </dgm:t>
    </dgm:pt>
    <dgm:pt modelId="{CAD2A5CB-0F9C-496C-8E3D-0BB656EEAFA7}" type="sibTrans" cxnId="{EEF18E41-6DBD-4557-8E70-D00EA9C7F374}">
      <dgm:prSet/>
      <dgm:spPr/>
      <dgm:t>
        <a:bodyPr/>
        <a:lstStyle/>
        <a:p>
          <a:endParaRPr lang="en-US"/>
        </a:p>
      </dgm:t>
    </dgm:pt>
    <dgm:pt modelId="{FEDF1759-F798-4E6D-A29D-68C751E8EBF6}">
      <dgm:prSet custT="1"/>
      <dgm:spPr/>
      <dgm:t>
        <a:bodyPr/>
        <a:lstStyle/>
        <a:p>
          <a:pPr rtl="1"/>
          <a:r>
            <a:rPr lang="fa-IR" sz="2000" b="1" dirty="0" smtClean="0">
              <a:cs typeface="B Nazanin" pitchFamily="2" charset="-78"/>
            </a:rPr>
            <a:t>نوع مالکیت </a:t>
          </a:r>
        </a:p>
      </dgm:t>
    </dgm:pt>
    <dgm:pt modelId="{A7BDB74B-D650-46B6-B3AC-429C9BD57BAC}" type="parTrans" cxnId="{6501A003-5BF7-455F-8607-21E344C4E5FC}">
      <dgm:prSet/>
      <dgm:spPr/>
      <dgm:t>
        <a:bodyPr/>
        <a:lstStyle/>
        <a:p>
          <a:endParaRPr lang="en-US"/>
        </a:p>
      </dgm:t>
    </dgm:pt>
    <dgm:pt modelId="{96E70D73-5FE5-4766-BF8F-4E16E0CF2C82}" type="sibTrans" cxnId="{6501A003-5BF7-455F-8607-21E344C4E5FC}">
      <dgm:prSet/>
      <dgm:spPr/>
      <dgm:t>
        <a:bodyPr/>
        <a:lstStyle/>
        <a:p>
          <a:endParaRPr lang="en-US"/>
        </a:p>
      </dgm:t>
    </dgm:pt>
    <dgm:pt modelId="{A3577DD5-FD7A-40EA-98D1-A5253E2AA6FA}">
      <dgm:prSet custT="1"/>
      <dgm:spPr/>
      <dgm:t>
        <a:bodyPr/>
        <a:lstStyle/>
        <a:p>
          <a:pPr rtl="1"/>
          <a:r>
            <a:rPr lang="fa-IR" sz="2000" b="1" dirty="0" smtClean="0">
              <a:cs typeface="B Nazanin" pitchFamily="2" charset="-78"/>
            </a:rPr>
            <a:t>تامین منابع مالی مورد نیاز</a:t>
          </a:r>
        </a:p>
      </dgm:t>
    </dgm:pt>
    <dgm:pt modelId="{6A8E9941-D77D-4191-A1D7-98ED0E35BBFA}" type="parTrans" cxnId="{7592151E-B10C-4195-B1FF-15A605D9380C}">
      <dgm:prSet/>
      <dgm:spPr/>
      <dgm:t>
        <a:bodyPr/>
        <a:lstStyle/>
        <a:p>
          <a:endParaRPr lang="en-US"/>
        </a:p>
      </dgm:t>
    </dgm:pt>
    <dgm:pt modelId="{3F0A11B0-4702-4C62-8E9B-4D5374A911F1}" type="sibTrans" cxnId="{7592151E-B10C-4195-B1FF-15A605D9380C}">
      <dgm:prSet/>
      <dgm:spPr/>
      <dgm:t>
        <a:bodyPr/>
        <a:lstStyle/>
        <a:p>
          <a:endParaRPr lang="en-US"/>
        </a:p>
      </dgm:t>
    </dgm:pt>
    <dgm:pt modelId="{DAD98AB6-827C-47B1-8823-50D926E1972B}">
      <dgm:prSet custT="1"/>
      <dgm:spPr/>
      <dgm:t>
        <a:bodyPr/>
        <a:lstStyle/>
        <a:p>
          <a:pPr rtl="1"/>
          <a:r>
            <a:rPr lang="fa-IR" sz="2000" b="1" dirty="0" smtClean="0">
              <a:cs typeface="B Nazanin" pitchFamily="2" charset="-78"/>
            </a:rPr>
            <a:t>ارتباط هزینه ها با درآمد</a:t>
          </a:r>
        </a:p>
      </dgm:t>
    </dgm:pt>
    <dgm:pt modelId="{7C4BA5FC-581A-44F6-9A65-730CA89D5E97}" type="parTrans" cxnId="{B8F36D94-4E32-4A22-B534-94A0694B1006}">
      <dgm:prSet/>
      <dgm:spPr/>
      <dgm:t>
        <a:bodyPr/>
        <a:lstStyle/>
        <a:p>
          <a:endParaRPr lang="en-US"/>
        </a:p>
      </dgm:t>
    </dgm:pt>
    <dgm:pt modelId="{7AE6E8C6-5A63-444E-8AA8-40ADE4627821}" type="sibTrans" cxnId="{B8F36D94-4E32-4A22-B534-94A0694B1006}">
      <dgm:prSet/>
      <dgm:spPr/>
      <dgm:t>
        <a:bodyPr/>
        <a:lstStyle/>
        <a:p>
          <a:endParaRPr lang="en-US"/>
        </a:p>
      </dgm:t>
    </dgm:pt>
    <dgm:pt modelId="{45140553-8153-4351-9726-84471F656661}">
      <dgm:prSet custT="1"/>
      <dgm:spPr/>
      <dgm:t>
        <a:bodyPr/>
        <a:lstStyle/>
        <a:p>
          <a:pPr rtl="1"/>
          <a:r>
            <a:rPr lang="fa-IR" sz="2000" b="1" dirty="0" smtClean="0">
              <a:cs typeface="B Nazanin" pitchFamily="2" charset="-78"/>
            </a:rPr>
            <a:t>قدرت وصول درآمد</a:t>
          </a:r>
        </a:p>
      </dgm:t>
    </dgm:pt>
    <dgm:pt modelId="{9A35247C-C44E-4CCF-B4AC-AF49618A494B}" type="parTrans" cxnId="{71A93BAF-C323-491C-8E24-C65D58A870B4}">
      <dgm:prSet/>
      <dgm:spPr/>
      <dgm:t>
        <a:bodyPr/>
        <a:lstStyle/>
        <a:p>
          <a:endParaRPr lang="en-US"/>
        </a:p>
      </dgm:t>
    </dgm:pt>
    <dgm:pt modelId="{9A4E6A61-0E8C-4738-98F5-2949CB98016B}" type="sibTrans" cxnId="{71A93BAF-C323-491C-8E24-C65D58A870B4}">
      <dgm:prSet/>
      <dgm:spPr/>
      <dgm:t>
        <a:bodyPr/>
        <a:lstStyle/>
        <a:p>
          <a:endParaRPr lang="en-US"/>
        </a:p>
      </dgm:t>
    </dgm:pt>
    <dgm:pt modelId="{70707504-201F-4DAE-B2DF-AD043A35BE9A}" type="pres">
      <dgm:prSet presAssocID="{434BD2BB-C072-4668-9909-FA3D4B5CD8BF}" presName="diagram" presStyleCnt="0">
        <dgm:presLayoutVars>
          <dgm:chPref val="1"/>
          <dgm:dir val="rev"/>
          <dgm:animOne val="branch"/>
          <dgm:animLvl val="lvl"/>
          <dgm:resizeHandles/>
        </dgm:presLayoutVars>
      </dgm:prSet>
      <dgm:spPr/>
      <dgm:t>
        <a:bodyPr/>
        <a:lstStyle/>
        <a:p>
          <a:endParaRPr lang="en-US"/>
        </a:p>
      </dgm:t>
    </dgm:pt>
    <dgm:pt modelId="{D182AB1B-8B63-47F2-857A-41EB97C44CD4}" type="pres">
      <dgm:prSet presAssocID="{E75CEAFE-FBE9-47E3-ADC8-C7B61F66080B}" presName="root" presStyleCnt="0"/>
      <dgm:spPr/>
    </dgm:pt>
    <dgm:pt modelId="{FA7DA5C5-67FD-43FD-8DEB-4F4F023F58D3}" type="pres">
      <dgm:prSet presAssocID="{E75CEAFE-FBE9-47E3-ADC8-C7B61F66080B}" presName="rootComposite" presStyleCnt="0"/>
      <dgm:spPr/>
    </dgm:pt>
    <dgm:pt modelId="{BB2D05D2-946B-4F14-B238-F12DBB192070}" type="pres">
      <dgm:prSet presAssocID="{E75CEAFE-FBE9-47E3-ADC8-C7B61F66080B}" presName="rootText" presStyleLbl="node1" presStyleIdx="0" presStyleCnt="2" custScaleX="202707" custLinFactNeighborX="-94" custLinFactNeighborY="1316"/>
      <dgm:spPr/>
      <dgm:t>
        <a:bodyPr/>
        <a:lstStyle/>
        <a:p>
          <a:endParaRPr lang="en-US"/>
        </a:p>
      </dgm:t>
    </dgm:pt>
    <dgm:pt modelId="{2BC6AA17-8B53-4D0F-B4D4-51CFB63EE3B9}" type="pres">
      <dgm:prSet presAssocID="{E75CEAFE-FBE9-47E3-ADC8-C7B61F66080B}" presName="rootConnector" presStyleLbl="node1" presStyleIdx="0" presStyleCnt="2"/>
      <dgm:spPr/>
      <dgm:t>
        <a:bodyPr/>
        <a:lstStyle/>
        <a:p>
          <a:endParaRPr lang="en-US"/>
        </a:p>
      </dgm:t>
    </dgm:pt>
    <dgm:pt modelId="{A4276A8C-770D-4B7A-A546-947758DBB7B7}" type="pres">
      <dgm:prSet presAssocID="{E75CEAFE-FBE9-47E3-ADC8-C7B61F66080B}" presName="childShape" presStyleCnt="0"/>
      <dgm:spPr/>
    </dgm:pt>
    <dgm:pt modelId="{E08DC01E-BF6E-4995-9983-3E1812822469}" type="pres">
      <dgm:prSet presAssocID="{2E704D31-F40C-4B90-925F-95CFD1865880}" presName="Name13" presStyleLbl="parChTrans1D2" presStyleIdx="0" presStyleCnt="10"/>
      <dgm:spPr/>
      <dgm:t>
        <a:bodyPr/>
        <a:lstStyle/>
        <a:p>
          <a:endParaRPr lang="en-US"/>
        </a:p>
      </dgm:t>
    </dgm:pt>
    <dgm:pt modelId="{F8A33B63-AA84-4566-9A30-F6F8424FD7EF}" type="pres">
      <dgm:prSet presAssocID="{5A165F95-207B-4082-9C21-46FB02AB90B5}" presName="childText" presStyleLbl="bgAcc1" presStyleIdx="0" presStyleCnt="10" custScaleX="272621" custLinFactX="91163" custLinFactNeighborX="100000" custLinFactNeighborY="15519">
        <dgm:presLayoutVars>
          <dgm:bulletEnabled val="1"/>
        </dgm:presLayoutVars>
      </dgm:prSet>
      <dgm:spPr/>
      <dgm:t>
        <a:bodyPr/>
        <a:lstStyle/>
        <a:p>
          <a:endParaRPr lang="en-US"/>
        </a:p>
      </dgm:t>
    </dgm:pt>
    <dgm:pt modelId="{D086AB55-04E9-4BEA-A0C5-AAEDFEAA0862}" type="pres">
      <dgm:prSet presAssocID="{EAF865AD-9DBF-46F7-B1ED-3586AE31912E}" presName="Name13" presStyleLbl="parChTrans1D2" presStyleIdx="1" presStyleCnt="10"/>
      <dgm:spPr/>
      <dgm:t>
        <a:bodyPr/>
        <a:lstStyle/>
        <a:p>
          <a:endParaRPr lang="en-US"/>
        </a:p>
      </dgm:t>
    </dgm:pt>
    <dgm:pt modelId="{E14B2010-918D-4ED7-9E51-2088E6D96BEB}" type="pres">
      <dgm:prSet presAssocID="{100A8AA0-0B05-47F6-93BC-F4AA18E184FD}" presName="childText" presStyleLbl="bgAcc1" presStyleIdx="1" presStyleCnt="10" custScaleX="268010" custLinFactX="91163" custLinFactNeighborX="100000" custLinFactNeighborY="9631">
        <dgm:presLayoutVars>
          <dgm:bulletEnabled val="1"/>
        </dgm:presLayoutVars>
      </dgm:prSet>
      <dgm:spPr/>
      <dgm:t>
        <a:bodyPr/>
        <a:lstStyle/>
        <a:p>
          <a:endParaRPr lang="en-US"/>
        </a:p>
      </dgm:t>
    </dgm:pt>
    <dgm:pt modelId="{5D8A2AA2-070D-4607-B129-0546A0CA35EB}" type="pres">
      <dgm:prSet presAssocID="{C36285AF-0357-4010-8C2E-BDC0B6412B13}" presName="Name13" presStyleLbl="parChTrans1D2" presStyleIdx="2" presStyleCnt="10"/>
      <dgm:spPr/>
      <dgm:t>
        <a:bodyPr/>
        <a:lstStyle/>
        <a:p>
          <a:endParaRPr lang="en-US"/>
        </a:p>
      </dgm:t>
    </dgm:pt>
    <dgm:pt modelId="{4A468C00-04BA-4FB4-9284-937527F65439}" type="pres">
      <dgm:prSet presAssocID="{5365633E-B2A7-4275-AD74-482109A6FCF8}" presName="childText" presStyleLbl="bgAcc1" presStyleIdx="2" presStyleCnt="10" custScaleX="266733" custLinFactX="91163" custLinFactNeighborX="100000" custLinFactNeighborY="3743">
        <dgm:presLayoutVars>
          <dgm:bulletEnabled val="1"/>
        </dgm:presLayoutVars>
      </dgm:prSet>
      <dgm:spPr/>
      <dgm:t>
        <a:bodyPr/>
        <a:lstStyle/>
        <a:p>
          <a:endParaRPr lang="en-US"/>
        </a:p>
      </dgm:t>
    </dgm:pt>
    <dgm:pt modelId="{776A6B0B-B83A-41B0-9473-EDC92B54AF41}" type="pres">
      <dgm:prSet presAssocID="{A519B2CB-4A6F-4AF1-A609-59CD951A3B32}" presName="Name13" presStyleLbl="parChTrans1D2" presStyleIdx="3" presStyleCnt="10"/>
      <dgm:spPr/>
      <dgm:t>
        <a:bodyPr/>
        <a:lstStyle/>
        <a:p>
          <a:endParaRPr lang="en-US"/>
        </a:p>
      </dgm:t>
    </dgm:pt>
    <dgm:pt modelId="{EF312433-3B6E-4FD3-A8CE-151E3FC87D65}" type="pres">
      <dgm:prSet presAssocID="{0A467298-A16A-491E-B9D0-6745749FCD8F}" presName="childText" presStyleLbl="bgAcc1" presStyleIdx="3" presStyleCnt="10" custScaleX="345408" custLinFactX="11100" custLinFactNeighborX="100000" custLinFactNeighborY="-2146">
        <dgm:presLayoutVars>
          <dgm:bulletEnabled val="1"/>
        </dgm:presLayoutVars>
      </dgm:prSet>
      <dgm:spPr/>
      <dgm:t>
        <a:bodyPr/>
        <a:lstStyle/>
        <a:p>
          <a:endParaRPr lang="en-US"/>
        </a:p>
      </dgm:t>
    </dgm:pt>
    <dgm:pt modelId="{EBE3CBF2-403E-4284-952A-27906358DAFA}" type="pres">
      <dgm:prSet presAssocID="{22B5BB2E-723C-46F4-A510-BC83106A0BE5}" presName="Name13" presStyleLbl="parChTrans1D2" presStyleIdx="4" presStyleCnt="10"/>
      <dgm:spPr/>
      <dgm:t>
        <a:bodyPr/>
        <a:lstStyle/>
        <a:p>
          <a:endParaRPr lang="en-US"/>
        </a:p>
      </dgm:t>
    </dgm:pt>
    <dgm:pt modelId="{2F5574EA-F2AA-4EE0-98AD-F2085D3AA4CB}" type="pres">
      <dgm:prSet presAssocID="{C66E0105-0B55-43C4-B406-726886759B0C}" presName="childText" presStyleLbl="bgAcc1" presStyleIdx="4" presStyleCnt="10" custScaleX="444751" custLinFactNeighborX="9584" custLinFactNeighborY="-8034">
        <dgm:presLayoutVars>
          <dgm:bulletEnabled val="1"/>
        </dgm:presLayoutVars>
      </dgm:prSet>
      <dgm:spPr/>
      <dgm:t>
        <a:bodyPr/>
        <a:lstStyle/>
        <a:p>
          <a:endParaRPr lang="en-US"/>
        </a:p>
      </dgm:t>
    </dgm:pt>
    <dgm:pt modelId="{CFFB0908-5D3C-4FBD-95A2-C7E8EB7CB0B7}" type="pres">
      <dgm:prSet presAssocID="{A79F30D2-0725-4C19-8045-B94D631465F5}" presName="root" presStyleCnt="0"/>
      <dgm:spPr/>
    </dgm:pt>
    <dgm:pt modelId="{CD34CB03-EDF3-48BC-B0B8-F10C7BD98943}" type="pres">
      <dgm:prSet presAssocID="{A79F30D2-0725-4C19-8045-B94D631465F5}" presName="rootComposite" presStyleCnt="0"/>
      <dgm:spPr/>
    </dgm:pt>
    <dgm:pt modelId="{24D70344-81E0-4E0B-B789-80541BA7E48A}" type="pres">
      <dgm:prSet presAssocID="{A79F30D2-0725-4C19-8045-B94D631465F5}" presName="rootText" presStyleLbl="node1" presStyleIdx="1" presStyleCnt="2" custScaleX="177638"/>
      <dgm:spPr/>
      <dgm:t>
        <a:bodyPr/>
        <a:lstStyle/>
        <a:p>
          <a:endParaRPr lang="en-US"/>
        </a:p>
      </dgm:t>
    </dgm:pt>
    <dgm:pt modelId="{8CA243B1-6E30-40C2-920A-D3290A60C6A1}" type="pres">
      <dgm:prSet presAssocID="{A79F30D2-0725-4C19-8045-B94D631465F5}" presName="rootConnector" presStyleLbl="node1" presStyleIdx="1" presStyleCnt="2"/>
      <dgm:spPr/>
      <dgm:t>
        <a:bodyPr/>
        <a:lstStyle/>
        <a:p>
          <a:endParaRPr lang="en-US"/>
        </a:p>
      </dgm:t>
    </dgm:pt>
    <dgm:pt modelId="{F60DB53B-EC42-4F23-A558-D09D05420F31}" type="pres">
      <dgm:prSet presAssocID="{A79F30D2-0725-4C19-8045-B94D631465F5}" presName="childShape" presStyleCnt="0"/>
      <dgm:spPr/>
    </dgm:pt>
    <dgm:pt modelId="{6938D067-F4A4-4040-B0AA-61AB9EC4787A}" type="pres">
      <dgm:prSet presAssocID="{6B1F1379-D3AB-4C6A-AE68-B17D345915ED}" presName="Name13" presStyleLbl="parChTrans1D2" presStyleIdx="5" presStyleCnt="10"/>
      <dgm:spPr/>
      <dgm:t>
        <a:bodyPr/>
        <a:lstStyle/>
        <a:p>
          <a:endParaRPr lang="en-US"/>
        </a:p>
      </dgm:t>
    </dgm:pt>
    <dgm:pt modelId="{D7F4A80F-6541-4867-89DE-B126873B16F1}" type="pres">
      <dgm:prSet presAssocID="{7DEB7BA4-017F-431E-AA9B-B77CF443DCDF}" presName="childText" presStyleLbl="bgAcc1" presStyleIdx="5" presStyleCnt="10" custScaleX="197323" custLinFactNeighborX="4980" custLinFactNeighborY="4691">
        <dgm:presLayoutVars>
          <dgm:bulletEnabled val="1"/>
        </dgm:presLayoutVars>
      </dgm:prSet>
      <dgm:spPr/>
      <dgm:t>
        <a:bodyPr/>
        <a:lstStyle/>
        <a:p>
          <a:endParaRPr lang="en-US"/>
        </a:p>
      </dgm:t>
    </dgm:pt>
    <dgm:pt modelId="{1F4A0EF5-59CF-4E16-BB3C-8AE385C79B6A}" type="pres">
      <dgm:prSet presAssocID="{A7BDB74B-D650-46B6-B3AC-429C9BD57BAC}" presName="Name13" presStyleLbl="parChTrans1D2" presStyleIdx="6" presStyleCnt="10"/>
      <dgm:spPr/>
      <dgm:t>
        <a:bodyPr/>
        <a:lstStyle/>
        <a:p>
          <a:endParaRPr lang="en-US"/>
        </a:p>
      </dgm:t>
    </dgm:pt>
    <dgm:pt modelId="{24378C02-7209-4663-8367-C2A03BFE4BF2}" type="pres">
      <dgm:prSet presAssocID="{FEDF1759-F798-4E6D-A29D-68C751E8EBF6}" presName="childText" presStyleLbl="bgAcc1" presStyleIdx="6" presStyleCnt="10" custScaleX="180669">
        <dgm:presLayoutVars>
          <dgm:bulletEnabled val="1"/>
        </dgm:presLayoutVars>
      </dgm:prSet>
      <dgm:spPr/>
      <dgm:t>
        <a:bodyPr/>
        <a:lstStyle/>
        <a:p>
          <a:endParaRPr lang="en-US"/>
        </a:p>
      </dgm:t>
    </dgm:pt>
    <dgm:pt modelId="{8696D4D8-B545-46F9-907F-50AC6DFCA205}" type="pres">
      <dgm:prSet presAssocID="{6A8E9941-D77D-4191-A1D7-98ED0E35BBFA}" presName="Name13" presStyleLbl="parChTrans1D2" presStyleIdx="7" presStyleCnt="10"/>
      <dgm:spPr/>
      <dgm:t>
        <a:bodyPr/>
        <a:lstStyle/>
        <a:p>
          <a:endParaRPr lang="en-US"/>
        </a:p>
      </dgm:t>
    </dgm:pt>
    <dgm:pt modelId="{E3715CC8-EFFB-4C86-8ED1-0DCEBE505E8D}" type="pres">
      <dgm:prSet presAssocID="{A3577DD5-FD7A-40EA-98D1-A5253E2AA6FA}" presName="childText" presStyleLbl="bgAcc1" presStyleIdx="7" presStyleCnt="10" custScaleX="238385" custLinFactNeighborX="-8555" custLinFactNeighborY="3743">
        <dgm:presLayoutVars>
          <dgm:bulletEnabled val="1"/>
        </dgm:presLayoutVars>
      </dgm:prSet>
      <dgm:spPr/>
      <dgm:t>
        <a:bodyPr/>
        <a:lstStyle/>
        <a:p>
          <a:endParaRPr lang="en-US"/>
        </a:p>
      </dgm:t>
    </dgm:pt>
    <dgm:pt modelId="{8FD35D7F-7C68-430A-BDE0-33CB761A82EB}" type="pres">
      <dgm:prSet presAssocID="{7C4BA5FC-581A-44F6-9A65-730CA89D5E97}" presName="Name13" presStyleLbl="parChTrans1D2" presStyleIdx="8" presStyleCnt="10"/>
      <dgm:spPr/>
      <dgm:t>
        <a:bodyPr/>
        <a:lstStyle/>
        <a:p>
          <a:endParaRPr lang="en-US"/>
        </a:p>
      </dgm:t>
    </dgm:pt>
    <dgm:pt modelId="{717E30B5-F8E1-4934-9016-4CC939FACEC9}" type="pres">
      <dgm:prSet presAssocID="{DAD98AB6-827C-47B1-8823-50D926E1972B}" presName="childText" presStyleLbl="bgAcc1" presStyleIdx="8" presStyleCnt="10" custScaleX="235266">
        <dgm:presLayoutVars>
          <dgm:bulletEnabled val="1"/>
        </dgm:presLayoutVars>
      </dgm:prSet>
      <dgm:spPr/>
      <dgm:t>
        <a:bodyPr/>
        <a:lstStyle/>
        <a:p>
          <a:endParaRPr lang="en-US"/>
        </a:p>
      </dgm:t>
    </dgm:pt>
    <dgm:pt modelId="{E0F4C728-3B68-4554-A3A7-91BE65D83BF5}" type="pres">
      <dgm:prSet presAssocID="{9A35247C-C44E-4CCF-B4AC-AF49618A494B}" presName="Name13" presStyleLbl="parChTrans1D2" presStyleIdx="9" presStyleCnt="10"/>
      <dgm:spPr/>
      <dgm:t>
        <a:bodyPr/>
        <a:lstStyle/>
        <a:p>
          <a:endParaRPr lang="en-US"/>
        </a:p>
      </dgm:t>
    </dgm:pt>
    <dgm:pt modelId="{3B7B6AF8-D359-4E71-8C72-CD5E717421CA}" type="pres">
      <dgm:prSet presAssocID="{45140553-8153-4351-9726-84471F656661}" presName="childText" presStyleLbl="bgAcc1" presStyleIdx="9" presStyleCnt="10" custScaleX="238386" custLinFactNeighborX="5208" custLinFactNeighborY="2794">
        <dgm:presLayoutVars>
          <dgm:bulletEnabled val="1"/>
        </dgm:presLayoutVars>
      </dgm:prSet>
      <dgm:spPr/>
      <dgm:t>
        <a:bodyPr/>
        <a:lstStyle/>
        <a:p>
          <a:endParaRPr lang="en-US"/>
        </a:p>
      </dgm:t>
    </dgm:pt>
  </dgm:ptLst>
  <dgm:cxnLst>
    <dgm:cxn modelId="{958258D7-74D1-4929-AE91-D3E95D2AC738}" type="presOf" srcId="{9A35247C-C44E-4CCF-B4AC-AF49618A494B}" destId="{E0F4C728-3B68-4554-A3A7-91BE65D83BF5}" srcOrd="0" destOrd="0" presId="urn:microsoft.com/office/officeart/2005/8/layout/hierarchy3"/>
    <dgm:cxn modelId="{A16ADD3D-115C-4695-B5E5-0D1328A49055}" type="presOf" srcId="{7C4BA5FC-581A-44F6-9A65-730CA89D5E97}" destId="{8FD35D7F-7C68-430A-BDE0-33CB761A82EB}" srcOrd="0" destOrd="0" presId="urn:microsoft.com/office/officeart/2005/8/layout/hierarchy3"/>
    <dgm:cxn modelId="{64F8DDB5-F610-4184-8FD7-58F5FFAB7DBB}" type="presOf" srcId="{100A8AA0-0B05-47F6-93BC-F4AA18E184FD}" destId="{E14B2010-918D-4ED7-9E51-2088E6D96BEB}" srcOrd="0" destOrd="0" presId="urn:microsoft.com/office/officeart/2005/8/layout/hierarchy3"/>
    <dgm:cxn modelId="{F4AC0157-65DE-4C90-9AD2-C455DE6CF0CF}" type="presOf" srcId="{A519B2CB-4A6F-4AF1-A609-59CD951A3B32}" destId="{776A6B0B-B83A-41B0-9473-EDC92B54AF41}" srcOrd="0" destOrd="0" presId="urn:microsoft.com/office/officeart/2005/8/layout/hierarchy3"/>
    <dgm:cxn modelId="{4155CF5D-E1E8-43DB-A608-D217DE25D88C}" srcId="{E75CEAFE-FBE9-47E3-ADC8-C7B61F66080B}" destId="{C66E0105-0B55-43C4-B406-726886759B0C}" srcOrd="4" destOrd="0" parTransId="{22B5BB2E-723C-46F4-A510-BC83106A0BE5}" sibTransId="{E5C76E90-FFF3-49C7-9AAE-61542AA3DE5E}"/>
    <dgm:cxn modelId="{008C3163-EF2B-4A9D-900B-13DE30F497BD}" srcId="{E75CEAFE-FBE9-47E3-ADC8-C7B61F66080B}" destId="{100A8AA0-0B05-47F6-93BC-F4AA18E184FD}" srcOrd="1" destOrd="0" parTransId="{EAF865AD-9DBF-46F7-B1ED-3586AE31912E}" sibTransId="{A8999103-EA69-4691-AE9D-93C78558A240}"/>
    <dgm:cxn modelId="{47E530D1-765B-4266-AB29-113BB0003499}" type="presOf" srcId="{A3577DD5-FD7A-40EA-98D1-A5253E2AA6FA}" destId="{E3715CC8-EFFB-4C86-8ED1-0DCEBE505E8D}" srcOrd="0" destOrd="0" presId="urn:microsoft.com/office/officeart/2005/8/layout/hierarchy3"/>
    <dgm:cxn modelId="{290AFB06-4013-4905-93A3-20D5BA1381F4}" type="presOf" srcId="{A79F30D2-0725-4C19-8045-B94D631465F5}" destId="{24D70344-81E0-4E0B-B789-80541BA7E48A}" srcOrd="0" destOrd="0" presId="urn:microsoft.com/office/officeart/2005/8/layout/hierarchy3"/>
    <dgm:cxn modelId="{EEF18E41-6DBD-4557-8E70-D00EA9C7F374}" srcId="{A79F30D2-0725-4C19-8045-B94D631465F5}" destId="{7DEB7BA4-017F-431E-AA9B-B77CF443DCDF}" srcOrd="0" destOrd="0" parTransId="{6B1F1379-D3AB-4C6A-AE68-B17D345915ED}" sibTransId="{CAD2A5CB-0F9C-496C-8E3D-0BB656EEAFA7}"/>
    <dgm:cxn modelId="{33A4544F-CD83-4761-BD4F-18CD05EB4E1E}" type="presOf" srcId="{7DEB7BA4-017F-431E-AA9B-B77CF443DCDF}" destId="{D7F4A80F-6541-4867-89DE-B126873B16F1}" srcOrd="0" destOrd="0" presId="urn:microsoft.com/office/officeart/2005/8/layout/hierarchy3"/>
    <dgm:cxn modelId="{AE9DE687-E808-4992-8745-0A49A0B159F2}" type="presOf" srcId="{FEDF1759-F798-4E6D-A29D-68C751E8EBF6}" destId="{24378C02-7209-4663-8367-C2A03BFE4BF2}" srcOrd="0" destOrd="0" presId="urn:microsoft.com/office/officeart/2005/8/layout/hierarchy3"/>
    <dgm:cxn modelId="{71A93BAF-C323-491C-8E24-C65D58A870B4}" srcId="{A79F30D2-0725-4C19-8045-B94D631465F5}" destId="{45140553-8153-4351-9726-84471F656661}" srcOrd="4" destOrd="0" parTransId="{9A35247C-C44E-4CCF-B4AC-AF49618A494B}" sibTransId="{9A4E6A61-0E8C-4738-98F5-2949CB98016B}"/>
    <dgm:cxn modelId="{4E3E5F60-E9AB-42F6-87D0-1AA17BE97F4F}" type="presOf" srcId="{5365633E-B2A7-4275-AD74-482109A6FCF8}" destId="{4A468C00-04BA-4FB4-9284-937527F65439}" srcOrd="0" destOrd="0" presId="urn:microsoft.com/office/officeart/2005/8/layout/hierarchy3"/>
    <dgm:cxn modelId="{63DE46FB-A3AC-46F0-BC42-C1D9964C6826}" type="presOf" srcId="{6B1F1379-D3AB-4C6A-AE68-B17D345915ED}" destId="{6938D067-F4A4-4040-B0AA-61AB9EC4787A}" srcOrd="0" destOrd="0" presId="urn:microsoft.com/office/officeart/2005/8/layout/hierarchy3"/>
    <dgm:cxn modelId="{70961D11-1279-4452-8AAD-20FB95AB1020}" type="presOf" srcId="{E75CEAFE-FBE9-47E3-ADC8-C7B61F66080B}" destId="{BB2D05D2-946B-4F14-B238-F12DBB192070}" srcOrd="0" destOrd="0" presId="urn:microsoft.com/office/officeart/2005/8/layout/hierarchy3"/>
    <dgm:cxn modelId="{E8C6D0EF-EA01-4677-8FB3-E761F81746B3}" srcId="{E75CEAFE-FBE9-47E3-ADC8-C7B61F66080B}" destId="{5A165F95-207B-4082-9C21-46FB02AB90B5}" srcOrd="0" destOrd="0" parTransId="{2E704D31-F40C-4B90-925F-95CFD1865880}" sibTransId="{A4EC9215-693D-497A-8EA5-FF800511B14B}"/>
    <dgm:cxn modelId="{02C729C9-513A-44F2-92BD-32B6E838F9B7}" type="presOf" srcId="{EAF865AD-9DBF-46F7-B1ED-3586AE31912E}" destId="{D086AB55-04E9-4BEA-A0C5-AAEDFEAA0862}" srcOrd="0" destOrd="0" presId="urn:microsoft.com/office/officeart/2005/8/layout/hierarchy3"/>
    <dgm:cxn modelId="{CC429E3A-A0C5-4E84-82DC-9373D196B08C}" srcId="{E75CEAFE-FBE9-47E3-ADC8-C7B61F66080B}" destId="{5365633E-B2A7-4275-AD74-482109A6FCF8}" srcOrd="2" destOrd="0" parTransId="{C36285AF-0357-4010-8C2E-BDC0B6412B13}" sibTransId="{01C8CBBD-679A-47CB-A96A-4C7AAA0744CF}"/>
    <dgm:cxn modelId="{3D1465E0-2D25-4EEA-9963-248CEEBDF28A}" type="presOf" srcId="{A79F30D2-0725-4C19-8045-B94D631465F5}" destId="{8CA243B1-6E30-40C2-920A-D3290A60C6A1}" srcOrd="1" destOrd="0" presId="urn:microsoft.com/office/officeart/2005/8/layout/hierarchy3"/>
    <dgm:cxn modelId="{940EAC92-B2FD-4F10-A8A1-75B90291F9DE}" type="presOf" srcId="{6A8E9941-D77D-4191-A1D7-98ED0E35BBFA}" destId="{8696D4D8-B545-46F9-907F-50AC6DFCA205}" srcOrd="0" destOrd="0" presId="urn:microsoft.com/office/officeart/2005/8/layout/hierarchy3"/>
    <dgm:cxn modelId="{87F09639-8C00-4F0D-8F6E-56652C264D4E}" type="presOf" srcId="{5A165F95-207B-4082-9C21-46FB02AB90B5}" destId="{F8A33B63-AA84-4566-9A30-F6F8424FD7EF}" srcOrd="0" destOrd="0" presId="urn:microsoft.com/office/officeart/2005/8/layout/hierarchy3"/>
    <dgm:cxn modelId="{7592151E-B10C-4195-B1FF-15A605D9380C}" srcId="{A79F30D2-0725-4C19-8045-B94D631465F5}" destId="{A3577DD5-FD7A-40EA-98D1-A5253E2AA6FA}" srcOrd="2" destOrd="0" parTransId="{6A8E9941-D77D-4191-A1D7-98ED0E35BBFA}" sibTransId="{3F0A11B0-4702-4C62-8E9B-4D5374A911F1}"/>
    <dgm:cxn modelId="{EE5A15BE-FDD4-4005-9C42-71901570535A}" type="presOf" srcId="{434BD2BB-C072-4668-9909-FA3D4B5CD8BF}" destId="{70707504-201F-4DAE-B2DF-AD043A35BE9A}" srcOrd="0" destOrd="0" presId="urn:microsoft.com/office/officeart/2005/8/layout/hierarchy3"/>
    <dgm:cxn modelId="{B0FAF393-CA11-43EC-A76E-C356345D84B2}" type="presOf" srcId="{22B5BB2E-723C-46F4-A510-BC83106A0BE5}" destId="{EBE3CBF2-403E-4284-952A-27906358DAFA}" srcOrd="0" destOrd="0" presId="urn:microsoft.com/office/officeart/2005/8/layout/hierarchy3"/>
    <dgm:cxn modelId="{6FA36941-9E7B-45F7-A4CA-3C9C5BE26AC5}" type="presOf" srcId="{45140553-8153-4351-9726-84471F656661}" destId="{3B7B6AF8-D359-4E71-8C72-CD5E717421CA}" srcOrd="0" destOrd="0" presId="urn:microsoft.com/office/officeart/2005/8/layout/hierarchy3"/>
    <dgm:cxn modelId="{EC2B74EC-F3F1-4E8C-9D9A-913D2754F2F8}" type="presOf" srcId="{DAD98AB6-827C-47B1-8823-50D926E1972B}" destId="{717E30B5-F8E1-4934-9016-4CC939FACEC9}" srcOrd="0" destOrd="0" presId="urn:microsoft.com/office/officeart/2005/8/layout/hierarchy3"/>
    <dgm:cxn modelId="{84400C40-66CC-4076-9C21-3BDBC64320C0}" srcId="{434BD2BB-C072-4668-9909-FA3D4B5CD8BF}" destId="{E75CEAFE-FBE9-47E3-ADC8-C7B61F66080B}" srcOrd="0" destOrd="0" parTransId="{8EF415FE-26E0-4C6A-A202-197256D3A589}" sibTransId="{61AB73D0-7E3F-4BD2-B9E5-9217F154CB54}"/>
    <dgm:cxn modelId="{4BCBEF2C-A868-4A3C-BD0A-C99EC127E2D2}" type="presOf" srcId="{2E704D31-F40C-4B90-925F-95CFD1865880}" destId="{E08DC01E-BF6E-4995-9983-3E1812822469}" srcOrd="0" destOrd="0" presId="urn:microsoft.com/office/officeart/2005/8/layout/hierarchy3"/>
    <dgm:cxn modelId="{B4275E5F-5781-487B-87D5-A9B042772E3E}" type="presOf" srcId="{C66E0105-0B55-43C4-B406-726886759B0C}" destId="{2F5574EA-F2AA-4EE0-98AD-F2085D3AA4CB}" srcOrd="0" destOrd="0" presId="urn:microsoft.com/office/officeart/2005/8/layout/hierarchy3"/>
    <dgm:cxn modelId="{A366968C-DC80-4076-A5A9-CB8C25D9F7EB}" type="presOf" srcId="{0A467298-A16A-491E-B9D0-6745749FCD8F}" destId="{EF312433-3B6E-4FD3-A8CE-151E3FC87D65}" srcOrd="0" destOrd="0" presId="urn:microsoft.com/office/officeart/2005/8/layout/hierarchy3"/>
    <dgm:cxn modelId="{23E22287-D27A-4233-958D-6E18539EFE86}" type="presOf" srcId="{E75CEAFE-FBE9-47E3-ADC8-C7B61F66080B}" destId="{2BC6AA17-8B53-4D0F-B4D4-51CFB63EE3B9}" srcOrd="1" destOrd="0" presId="urn:microsoft.com/office/officeart/2005/8/layout/hierarchy3"/>
    <dgm:cxn modelId="{9EE477FC-9197-4766-A391-072FDF6D1D59}" type="presOf" srcId="{A7BDB74B-D650-46B6-B3AC-429C9BD57BAC}" destId="{1F4A0EF5-59CF-4E16-BB3C-8AE385C79B6A}" srcOrd="0" destOrd="0" presId="urn:microsoft.com/office/officeart/2005/8/layout/hierarchy3"/>
    <dgm:cxn modelId="{6501A003-5BF7-455F-8607-21E344C4E5FC}" srcId="{A79F30D2-0725-4C19-8045-B94D631465F5}" destId="{FEDF1759-F798-4E6D-A29D-68C751E8EBF6}" srcOrd="1" destOrd="0" parTransId="{A7BDB74B-D650-46B6-B3AC-429C9BD57BAC}" sibTransId="{96E70D73-5FE5-4766-BF8F-4E16E0CF2C82}"/>
    <dgm:cxn modelId="{82EA4B19-9784-4B89-94A2-7F78D9FE8D3C}" type="presOf" srcId="{C36285AF-0357-4010-8C2E-BDC0B6412B13}" destId="{5D8A2AA2-070D-4607-B129-0546A0CA35EB}" srcOrd="0" destOrd="0" presId="urn:microsoft.com/office/officeart/2005/8/layout/hierarchy3"/>
    <dgm:cxn modelId="{30FD6E6C-08A8-4A11-B5A3-128DB1FB8749}" srcId="{434BD2BB-C072-4668-9909-FA3D4B5CD8BF}" destId="{A79F30D2-0725-4C19-8045-B94D631465F5}" srcOrd="1" destOrd="0" parTransId="{284F2816-0727-4B6B-8726-C4FC1A432EFA}" sibTransId="{5D73A4DA-C6D6-4046-97E0-9139DC11DAF9}"/>
    <dgm:cxn modelId="{B8F36D94-4E32-4A22-B534-94A0694B1006}" srcId="{A79F30D2-0725-4C19-8045-B94D631465F5}" destId="{DAD98AB6-827C-47B1-8823-50D926E1972B}" srcOrd="3" destOrd="0" parTransId="{7C4BA5FC-581A-44F6-9A65-730CA89D5E97}" sibTransId="{7AE6E8C6-5A63-444E-8AA8-40ADE4627821}"/>
    <dgm:cxn modelId="{483FA34E-C79E-4356-A7DC-417F9DD772D7}" srcId="{E75CEAFE-FBE9-47E3-ADC8-C7B61F66080B}" destId="{0A467298-A16A-491E-B9D0-6745749FCD8F}" srcOrd="3" destOrd="0" parTransId="{A519B2CB-4A6F-4AF1-A609-59CD951A3B32}" sibTransId="{F6DF686B-D6DD-46E1-AC0A-816DC8A324FC}"/>
    <dgm:cxn modelId="{5D5FBB02-F425-4E25-A0F1-2864A29D0F0D}" type="presParOf" srcId="{70707504-201F-4DAE-B2DF-AD043A35BE9A}" destId="{D182AB1B-8B63-47F2-857A-41EB97C44CD4}" srcOrd="0" destOrd="0" presId="urn:microsoft.com/office/officeart/2005/8/layout/hierarchy3"/>
    <dgm:cxn modelId="{C866EB2C-DFFC-4650-B49C-300E080DBBC7}" type="presParOf" srcId="{D182AB1B-8B63-47F2-857A-41EB97C44CD4}" destId="{FA7DA5C5-67FD-43FD-8DEB-4F4F023F58D3}" srcOrd="0" destOrd="0" presId="urn:microsoft.com/office/officeart/2005/8/layout/hierarchy3"/>
    <dgm:cxn modelId="{25C740E8-E9A8-4CB0-BE1D-0B04CC0D0251}" type="presParOf" srcId="{FA7DA5C5-67FD-43FD-8DEB-4F4F023F58D3}" destId="{BB2D05D2-946B-4F14-B238-F12DBB192070}" srcOrd="0" destOrd="0" presId="urn:microsoft.com/office/officeart/2005/8/layout/hierarchy3"/>
    <dgm:cxn modelId="{5D8A899A-A88A-41FA-BFB3-B3C7BAF94B82}" type="presParOf" srcId="{FA7DA5C5-67FD-43FD-8DEB-4F4F023F58D3}" destId="{2BC6AA17-8B53-4D0F-B4D4-51CFB63EE3B9}" srcOrd="1" destOrd="0" presId="urn:microsoft.com/office/officeart/2005/8/layout/hierarchy3"/>
    <dgm:cxn modelId="{D7ADE6C1-ED5D-4D81-BA3E-14717E9F32A5}" type="presParOf" srcId="{D182AB1B-8B63-47F2-857A-41EB97C44CD4}" destId="{A4276A8C-770D-4B7A-A546-947758DBB7B7}" srcOrd="1" destOrd="0" presId="urn:microsoft.com/office/officeart/2005/8/layout/hierarchy3"/>
    <dgm:cxn modelId="{424E1DEB-8878-4F40-8A14-C6D20B278DAA}" type="presParOf" srcId="{A4276A8C-770D-4B7A-A546-947758DBB7B7}" destId="{E08DC01E-BF6E-4995-9983-3E1812822469}" srcOrd="0" destOrd="0" presId="urn:microsoft.com/office/officeart/2005/8/layout/hierarchy3"/>
    <dgm:cxn modelId="{8CCDA7E9-16D9-4D0D-B94B-9AEBCD05FB3D}" type="presParOf" srcId="{A4276A8C-770D-4B7A-A546-947758DBB7B7}" destId="{F8A33B63-AA84-4566-9A30-F6F8424FD7EF}" srcOrd="1" destOrd="0" presId="urn:microsoft.com/office/officeart/2005/8/layout/hierarchy3"/>
    <dgm:cxn modelId="{02FDDDAF-DE62-4AB8-9730-75D525C220AC}" type="presParOf" srcId="{A4276A8C-770D-4B7A-A546-947758DBB7B7}" destId="{D086AB55-04E9-4BEA-A0C5-AAEDFEAA0862}" srcOrd="2" destOrd="0" presId="urn:microsoft.com/office/officeart/2005/8/layout/hierarchy3"/>
    <dgm:cxn modelId="{4AB56449-3045-4FB0-BCCA-009AAFB421B5}" type="presParOf" srcId="{A4276A8C-770D-4B7A-A546-947758DBB7B7}" destId="{E14B2010-918D-4ED7-9E51-2088E6D96BEB}" srcOrd="3" destOrd="0" presId="urn:microsoft.com/office/officeart/2005/8/layout/hierarchy3"/>
    <dgm:cxn modelId="{0A55FEE4-784E-4334-BD5C-08B94918D442}" type="presParOf" srcId="{A4276A8C-770D-4B7A-A546-947758DBB7B7}" destId="{5D8A2AA2-070D-4607-B129-0546A0CA35EB}" srcOrd="4" destOrd="0" presId="urn:microsoft.com/office/officeart/2005/8/layout/hierarchy3"/>
    <dgm:cxn modelId="{096D05D3-5E20-4F88-B201-2F7874A59FBB}" type="presParOf" srcId="{A4276A8C-770D-4B7A-A546-947758DBB7B7}" destId="{4A468C00-04BA-4FB4-9284-937527F65439}" srcOrd="5" destOrd="0" presId="urn:microsoft.com/office/officeart/2005/8/layout/hierarchy3"/>
    <dgm:cxn modelId="{1363C608-8D20-40A0-956A-A5E9646F937B}" type="presParOf" srcId="{A4276A8C-770D-4B7A-A546-947758DBB7B7}" destId="{776A6B0B-B83A-41B0-9473-EDC92B54AF41}" srcOrd="6" destOrd="0" presId="urn:microsoft.com/office/officeart/2005/8/layout/hierarchy3"/>
    <dgm:cxn modelId="{0F5A8149-7228-4536-B955-CCB481A625B9}" type="presParOf" srcId="{A4276A8C-770D-4B7A-A546-947758DBB7B7}" destId="{EF312433-3B6E-4FD3-A8CE-151E3FC87D65}" srcOrd="7" destOrd="0" presId="urn:microsoft.com/office/officeart/2005/8/layout/hierarchy3"/>
    <dgm:cxn modelId="{FEA40C12-C29C-4BF2-8298-D41C578A94D6}" type="presParOf" srcId="{A4276A8C-770D-4B7A-A546-947758DBB7B7}" destId="{EBE3CBF2-403E-4284-952A-27906358DAFA}" srcOrd="8" destOrd="0" presId="urn:microsoft.com/office/officeart/2005/8/layout/hierarchy3"/>
    <dgm:cxn modelId="{EA6C1A2B-9D91-4CCA-BB64-2F2F2FEEB665}" type="presParOf" srcId="{A4276A8C-770D-4B7A-A546-947758DBB7B7}" destId="{2F5574EA-F2AA-4EE0-98AD-F2085D3AA4CB}" srcOrd="9" destOrd="0" presId="urn:microsoft.com/office/officeart/2005/8/layout/hierarchy3"/>
    <dgm:cxn modelId="{4A0B20EE-CB09-427F-992C-EDD2BD88C196}" type="presParOf" srcId="{70707504-201F-4DAE-B2DF-AD043A35BE9A}" destId="{CFFB0908-5D3C-4FBD-95A2-C7E8EB7CB0B7}" srcOrd="1" destOrd="0" presId="urn:microsoft.com/office/officeart/2005/8/layout/hierarchy3"/>
    <dgm:cxn modelId="{0F84AC22-2F2A-4183-9325-29FCDD03136B}" type="presParOf" srcId="{CFFB0908-5D3C-4FBD-95A2-C7E8EB7CB0B7}" destId="{CD34CB03-EDF3-48BC-B0B8-F10C7BD98943}" srcOrd="0" destOrd="0" presId="urn:microsoft.com/office/officeart/2005/8/layout/hierarchy3"/>
    <dgm:cxn modelId="{6F111F1C-ECBA-49D8-B9ED-E26D4D213434}" type="presParOf" srcId="{CD34CB03-EDF3-48BC-B0B8-F10C7BD98943}" destId="{24D70344-81E0-4E0B-B789-80541BA7E48A}" srcOrd="0" destOrd="0" presId="urn:microsoft.com/office/officeart/2005/8/layout/hierarchy3"/>
    <dgm:cxn modelId="{BD14D682-D18A-47BD-9154-035510FE049F}" type="presParOf" srcId="{CD34CB03-EDF3-48BC-B0B8-F10C7BD98943}" destId="{8CA243B1-6E30-40C2-920A-D3290A60C6A1}" srcOrd="1" destOrd="0" presId="urn:microsoft.com/office/officeart/2005/8/layout/hierarchy3"/>
    <dgm:cxn modelId="{C5E1671C-F088-4E7A-9A3A-2A29AF935561}" type="presParOf" srcId="{CFFB0908-5D3C-4FBD-95A2-C7E8EB7CB0B7}" destId="{F60DB53B-EC42-4F23-A558-D09D05420F31}" srcOrd="1" destOrd="0" presId="urn:microsoft.com/office/officeart/2005/8/layout/hierarchy3"/>
    <dgm:cxn modelId="{F9527A1C-AAA4-4A90-9C2D-F73437642D34}" type="presParOf" srcId="{F60DB53B-EC42-4F23-A558-D09D05420F31}" destId="{6938D067-F4A4-4040-B0AA-61AB9EC4787A}" srcOrd="0" destOrd="0" presId="urn:microsoft.com/office/officeart/2005/8/layout/hierarchy3"/>
    <dgm:cxn modelId="{23457F62-1BE7-40D6-B8AA-3E0802BE5FD8}" type="presParOf" srcId="{F60DB53B-EC42-4F23-A558-D09D05420F31}" destId="{D7F4A80F-6541-4867-89DE-B126873B16F1}" srcOrd="1" destOrd="0" presId="urn:microsoft.com/office/officeart/2005/8/layout/hierarchy3"/>
    <dgm:cxn modelId="{417A1D84-2630-47BF-A3A0-32B755849896}" type="presParOf" srcId="{F60DB53B-EC42-4F23-A558-D09D05420F31}" destId="{1F4A0EF5-59CF-4E16-BB3C-8AE385C79B6A}" srcOrd="2" destOrd="0" presId="urn:microsoft.com/office/officeart/2005/8/layout/hierarchy3"/>
    <dgm:cxn modelId="{832EC805-7BED-4B6A-AE68-803E33D02827}" type="presParOf" srcId="{F60DB53B-EC42-4F23-A558-D09D05420F31}" destId="{24378C02-7209-4663-8367-C2A03BFE4BF2}" srcOrd="3" destOrd="0" presId="urn:microsoft.com/office/officeart/2005/8/layout/hierarchy3"/>
    <dgm:cxn modelId="{CD549FDF-0912-400E-AFC7-CB88057B5D96}" type="presParOf" srcId="{F60DB53B-EC42-4F23-A558-D09D05420F31}" destId="{8696D4D8-B545-46F9-907F-50AC6DFCA205}" srcOrd="4" destOrd="0" presId="urn:microsoft.com/office/officeart/2005/8/layout/hierarchy3"/>
    <dgm:cxn modelId="{36005734-92F4-4094-9524-9BE3D65D3A9D}" type="presParOf" srcId="{F60DB53B-EC42-4F23-A558-D09D05420F31}" destId="{E3715CC8-EFFB-4C86-8ED1-0DCEBE505E8D}" srcOrd="5" destOrd="0" presId="urn:microsoft.com/office/officeart/2005/8/layout/hierarchy3"/>
    <dgm:cxn modelId="{CD0079F7-BA01-4BC3-A7CA-81A2DC767AC5}" type="presParOf" srcId="{F60DB53B-EC42-4F23-A558-D09D05420F31}" destId="{8FD35D7F-7C68-430A-BDE0-33CB761A82EB}" srcOrd="6" destOrd="0" presId="urn:microsoft.com/office/officeart/2005/8/layout/hierarchy3"/>
    <dgm:cxn modelId="{50FE3384-DDFC-4749-8FB8-2B26BFF609EA}" type="presParOf" srcId="{F60DB53B-EC42-4F23-A558-D09D05420F31}" destId="{717E30B5-F8E1-4934-9016-4CC939FACEC9}" srcOrd="7" destOrd="0" presId="urn:microsoft.com/office/officeart/2005/8/layout/hierarchy3"/>
    <dgm:cxn modelId="{BF7EE768-CFF4-47A7-813B-5E4AB16FA9CA}" type="presParOf" srcId="{F60DB53B-EC42-4F23-A558-D09D05420F31}" destId="{E0F4C728-3B68-4554-A3A7-91BE65D83BF5}" srcOrd="8" destOrd="0" presId="urn:microsoft.com/office/officeart/2005/8/layout/hierarchy3"/>
    <dgm:cxn modelId="{90D9ED85-7459-4BC8-8E03-377A70CB4717}" type="presParOf" srcId="{F60DB53B-EC42-4F23-A558-D09D05420F31}" destId="{3B7B6AF8-D359-4E71-8C72-CD5E717421CA}"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777FBC-FF8B-41E2-B60F-D2FAA7867333}" type="doc">
      <dgm:prSet loTypeId="urn:microsoft.com/office/officeart/2005/8/layout/hierarchy4" loCatId="hierarchy" qsTypeId="urn:microsoft.com/office/officeart/2005/8/quickstyle/simple5" qsCatId="simple" csTypeId="urn:microsoft.com/office/officeart/2005/8/colors/colorful3" csCatId="colorful" phldr="1"/>
      <dgm:spPr/>
    </dgm:pt>
    <dgm:pt modelId="{9DA9C3FF-F7D0-4DB8-95A7-F45FB9D53538}">
      <dgm:prSet custT="1"/>
      <dgm:spPr>
        <a:blipFill rotWithShape="0">
          <a:blip xmlns:r="http://schemas.openxmlformats.org/officeDocument/2006/relationships" r:embed="rId1"/>
          <a:tile tx="0" ty="0" sx="100000" sy="100000" flip="none" algn="tl"/>
        </a:blipFill>
      </dgm:spPr>
      <dgm:t>
        <a:bodyPr/>
        <a:lstStyle/>
        <a:p>
          <a:pPr rtl="1"/>
          <a:r>
            <a:rPr lang="fa-IR" sz="2800" dirty="0" smtClean="0">
              <a:solidFill>
                <a:schemeClr val="tx1"/>
              </a:solidFill>
              <a:cs typeface="2  Titr" pitchFamily="2" charset="-78"/>
            </a:rPr>
            <a:t>تعریف حسابداری دولتی</a:t>
          </a:r>
          <a:endParaRPr lang="en-US" sz="2800" dirty="0">
            <a:solidFill>
              <a:schemeClr val="tx1"/>
            </a:solidFill>
            <a:cs typeface="2  Titr" pitchFamily="2" charset="-78"/>
          </a:endParaRPr>
        </a:p>
      </dgm:t>
    </dgm:pt>
    <dgm:pt modelId="{43959414-399F-4285-97A8-077BD2323F28}" type="parTrans" cxnId="{740B1086-A986-4990-A787-27E2700CA8CC}">
      <dgm:prSet/>
      <dgm:spPr/>
      <dgm:t>
        <a:bodyPr/>
        <a:lstStyle/>
        <a:p>
          <a:endParaRPr lang="en-US"/>
        </a:p>
      </dgm:t>
    </dgm:pt>
    <dgm:pt modelId="{B0238A00-BBFF-47B6-966F-BD25BBE0E6A1}" type="sibTrans" cxnId="{740B1086-A986-4990-A787-27E2700CA8CC}">
      <dgm:prSet/>
      <dgm:spPr/>
      <dgm:t>
        <a:bodyPr/>
        <a:lstStyle/>
        <a:p>
          <a:endParaRPr lang="en-US"/>
        </a:p>
      </dgm:t>
    </dgm:pt>
    <dgm:pt modelId="{036E813F-EBBA-4DD2-9A2B-633FDE2A12E3}">
      <dgm:prSet custT="1"/>
      <dgm:spPr/>
      <dgm:t>
        <a:bodyPr/>
        <a:lstStyle/>
        <a:p>
          <a:pPr rtl="1"/>
          <a:r>
            <a:rPr lang="fa-IR" sz="2800" b="1" dirty="0" smtClean="0">
              <a:cs typeface="B Nazanin" pitchFamily="2" charset="-78"/>
            </a:rPr>
            <a:t>حسابداری و گزارشگری مالی دولتی نظامی است که اطلاعات مالی مربوط به فعالیتهای </a:t>
          </a:r>
          <a:r>
            <a:rPr lang="fa-IR" sz="2800" b="1" u="sng" dirty="0" smtClean="0">
              <a:cs typeface="B Nazanin" pitchFamily="2" charset="-78"/>
            </a:rPr>
            <a:t>دولت و واحدهای تابعه را به نحوی جمع آوری ، طبقه بندی ، تلخیص و گزارش </a:t>
          </a:r>
          <a:r>
            <a:rPr lang="fa-IR" sz="2800" b="1" dirty="0" smtClean="0">
              <a:cs typeface="B Nazanin" pitchFamily="2" charset="-78"/>
            </a:rPr>
            <a:t>مینماید که از یک سو دولت و مقامات منتخب مردم را در ادای مسئولیت پاسخگوئی و تصمیم گیری صحیح مالی و کنترل برنامه های مصوب یاری داده و از سوی دیگر زمینه را برای </a:t>
          </a:r>
          <a:r>
            <a:rPr lang="fa-IR" sz="2800" b="1" u="sng" dirty="0" smtClean="0">
              <a:cs typeface="B Nazanin" pitchFamily="2" charset="-78"/>
            </a:rPr>
            <a:t>قضاوت آگاهانه مردم نسبت به عملکرد دولت </a:t>
          </a:r>
          <a:r>
            <a:rPr lang="fa-IR" sz="2800" b="1" dirty="0" smtClean="0">
              <a:cs typeface="B Nazanin" pitchFamily="2" charset="-78"/>
            </a:rPr>
            <a:t>و </a:t>
          </a:r>
          <a:r>
            <a:rPr lang="fa-IR" sz="2800" b="1" u="sng" dirty="0" smtClean="0">
              <a:cs typeface="B Nazanin" pitchFamily="2" charset="-78"/>
            </a:rPr>
            <a:t>ارزیابی مسئولیت پاسخگوئی </a:t>
          </a:r>
          <a:r>
            <a:rPr lang="fa-IR" sz="2800" b="1" dirty="0" smtClean="0">
              <a:cs typeface="B Nazanin" pitchFamily="2" charset="-78"/>
            </a:rPr>
            <a:t>فراهم نماید.</a:t>
          </a:r>
          <a:endParaRPr lang="en-US" sz="2800" b="1" dirty="0">
            <a:cs typeface="B Nazanin" pitchFamily="2" charset="-78"/>
          </a:endParaRPr>
        </a:p>
      </dgm:t>
    </dgm:pt>
    <dgm:pt modelId="{2C7CEE2E-6CF4-429E-BC2A-B36662ED9CAC}" type="parTrans" cxnId="{DBB1B772-2521-4E38-A1A6-88C2D523371C}">
      <dgm:prSet/>
      <dgm:spPr/>
      <dgm:t>
        <a:bodyPr/>
        <a:lstStyle/>
        <a:p>
          <a:endParaRPr lang="en-US"/>
        </a:p>
      </dgm:t>
    </dgm:pt>
    <dgm:pt modelId="{5ABA2204-86C1-4E3A-A218-9D6280716F11}" type="sibTrans" cxnId="{DBB1B772-2521-4E38-A1A6-88C2D523371C}">
      <dgm:prSet/>
      <dgm:spPr/>
      <dgm:t>
        <a:bodyPr/>
        <a:lstStyle/>
        <a:p>
          <a:endParaRPr lang="en-US"/>
        </a:p>
      </dgm:t>
    </dgm:pt>
    <dgm:pt modelId="{DB355336-BE0D-438F-B14B-839495487BCD}" type="pres">
      <dgm:prSet presAssocID="{EE777FBC-FF8B-41E2-B60F-D2FAA7867333}" presName="Name0" presStyleCnt="0">
        <dgm:presLayoutVars>
          <dgm:chPref val="1"/>
          <dgm:dir val="rev"/>
          <dgm:animOne val="branch"/>
          <dgm:animLvl val="lvl"/>
          <dgm:resizeHandles/>
        </dgm:presLayoutVars>
      </dgm:prSet>
      <dgm:spPr/>
    </dgm:pt>
    <dgm:pt modelId="{A75BA9D6-1A52-40BB-8A6A-DBBD15A4ED51}" type="pres">
      <dgm:prSet presAssocID="{9DA9C3FF-F7D0-4DB8-95A7-F45FB9D53538}" presName="vertOne" presStyleCnt="0"/>
      <dgm:spPr/>
    </dgm:pt>
    <dgm:pt modelId="{1015EAB3-B1F4-4C00-8E08-90BB4465680D}" type="pres">
      <dgm:prSet presAssocID="{9DA9C3FF-F7D0-4DB8-95A7-F45FB9D53538}" presName="txOne" presStyleLbl="node0" presStyleIdx="0" presStyleCnt="2" custScaleX="29590">
        <dgm:presLayoutVars>
          <dgm:chPref val="3"/>
        </dgm:presLayoutVars>
      </dgm:prSet>
      <dgm:spPr/>
      <dgm:t>
        <a:bodyPr/>
        <a:lstStyle/>
        <a:p>
          <a:endParaRPr lang="en-US"/>
        </a:p>
      </dgm:t>
    </dgm:pt>
    <dgm:pt modelId="{789C0243-9096-45FA-A4D0-DB2804D6C37F}" type="pres">
      <dgm:prSet presAssocID="{9DA9C3FF-F7D0-4DB8-95A7-F45FB9D53538}" presName="horzOne" presStyleCnt="0"/>
      <dgm:spPr/>
    </dgm:pt>
    <dgm:pt modelId="{2C4BA077-7DD0-4DB9-86A1-376D3FBD757B}" type="pres">
      <dgm:prSet presAssocID="{B0238A00-BBFF-47B6-966F-BD25BBE0E6A1}" presName="sibSpaceOne" presStyleCnt="0"/>
      <dgm:spPr/>
    </dgm:pt>
    <dgm:pt modelId="{ADE10C4B-07BB-4EF7-96BD-86A01364FA6F}" type="pres">
      <dgm:prSet presAssocID="{036E813F-EBBA-4DD2-9A2B-633FDE2A12E3}" presName="vertOne" presStyleCnt="0"/>
      <dgm:spPr/>
    </dgm:pt>
    <dgm:pt modelId="{9A68906F-B4F4-4317-A290-2B0CF9D6576E}" type="pres">
      <dgm:prSet presAssocID="{036E813F-EBBA-4DD2-9A2B-633FDE2A12E3}" presName="txOne" presStyleLbl="node0" presStyleIdx="1" presStyleCnt="2" custLinFactNeighborX="11617" custLinFactNeighborY="770">
        <dgm:presLayoutVars>
          <dgm:chPref val="3"/>
        </dgm:presLayoutVars>
      </dgm:prSet>
      <dgm:spPr/>
      <dgm:t>
        <a:bodyPr/>
        <a:lstStyle/>
        <a:p>
          <a:endParaRPr lang="en-US"/>
        </a:p>
      </dgm:t>
    </dgm:pt>
    <dgm:pt modelId="{FF6B5471-5DB9-41D6-B6DA-9BE523E2C3E2}" type="pres">
      <dgm:prSet presAssocID="{036E813F-EBBA-4DD2-9A2B-633FDE2A12E3}" presName="horzOne" presStyleCnt="0"/>
      <dgm:spPr/>
    </dgm:pt>
  </dgm:ptLst>
  <dgm:cxnLst>
    <dgm:cxn modelId="{DBB1B772-2521-4E38-A1A6-88C2D523371C}" srcId="{EE777FBC-FF8B-41E2-B60F-D2FAA7867333}" destId="{036E813F-EBBA-4DD2-9A2B-633FDE2A12E3}" srcOrd="1" destOrd="0" parTransId="{2C7CEE2E-6CF4-429E-BC2A-B36662ED9CAC}" sibTransId="{5ABA2204-86C1-4E3A-A218-9D6280716F11}"/>
    <dgm:cxn modelId="{26EF1FD4-1ACA-4063-96FB-B6E5F47644E8}" type="presOf" srcId="{EE777FBC-FF8B-41E2-B60F-D2FAA7867333}" destId="{DB355336-BE0D-438F-B14B-839495487BCD}" srcOrd="0" destOrd="0" presId="urn:microsoft.com/office/officeart/2005/8/layout/hierarchy4"/>
    <dgm:cxn modelId="{D98C5586-E628-4E8A-99EF-19D573E5D1D8}" type="presOf" srcId="{9DA9C3FF-F7D0-4DB8-95A7-F45FB9D53538}" destId="{1015EAB3-B1F4-4C00-8E08-90BB4465680D}" srcOrd="0" destOrd="0" presId="urn:microsoft.com/office/officeart/2005/8/layout/hierarchy4"/>
    <dgm:cxn modelId="{740B1086-A986-4990-A787-27E2700CA8CC}" srcId="{EE777FBC-FF8B-41E2-B60F-D2FAA7867333}" destId="{9DA9C3FF-F7D0-4DB8-95A7-F45FB9D53538}" srcOrd="0" destOrd="0" parTransId="{43959414-399F-4285-97A8-077BD2323F28}" sibTransId="{B0238A00-BBFF-47B6-966F-BD25BBE0E6A1}"/>
    <dgm:cxn modelId="{B77D89EF-3FED-4155-A742-56F41F623437}" type="presOf" srcId="{036E813F-EBBA-4DD2-9A2B-633FDE2A12E3}" destId="{9A68906F-B4F4-4317-A290-2B0CF9D6576E}" srcOrd="0" destOrd="0" presId="urn:microsoft.com/office/officeart/2005/8/layout/hierarchy4"/>
    <dgm:cxn modelId="{9B8698EF-3FB4-452D-A9D5-CAB2BDC1FB1C}" type="presParOf" srcId="{DB355336-BE0D-438F-B14B-839495487BCD}" destId="{A75BA9D6-1A52-40BB-8A6A-DBBD15A4ED51}" srcOrd="0" destOrd="0" presId="urn:microsoft.com/office/officeart/2005/8/layout/hierarchy4"/>
    <dgm:cxn modelId="{D6A50ADC-ECB1-40AB-8203-AB37F10930FB}" type="presParOf" srcId="{A75BA9D6-1A52-40BB-8A6A-DBBD15A4ED51}" destId="{1015EAB3-B1F4-4C00-8E08-90BB4465680D}" srcOrd="0" destOrd="0" presId="urn:microsoft.com/office/officeart/2005/8/layout/hierarchy4"/>
    <dgm:cxn modelId="{C67754D5-8675-4511-BECA-C651C8E9E6B8}" type="presParOf" srcId="{A75BA9D6-1A52-40BB-8A6A-DBBD15A4ED51}" destId="{789C0243-9096-45FA-A4D0-DB2804D6C37F}" srcOrd="1" destOrd="0" presId="urn:microsoft.com/office/officeart/2005/8/layout/hierarchy4"/>
    <dgm:cxn modelId="{2DEBFEF5-1AD2-4A28-BD0F-F63732D2A375}" type="presParOf" srcId="{DB355336-BE0D-438F-B14B-839495487BCD}" destId="{2C4BA077-7DD0-4DB9-86A1-376D3FBD757B}" srcOrd="1" destOrd="0" presId="urn:microsoft.com/office/officeart/2005/8/layout/hierarchy4"/>
    <dgm:cxn modelId="{BCECB593-5B98-4614-AE3A-61BA5AAE7298}" type="presParOf" srcId="{DB355336-BE0D-438F-B14B-839495487BCD}" destId="{ADE10C4B-07BB-4EF7-96BD-86A01364FA6F}" srcOrd="2" destOrd="0" presId="urn:microsoft.com/office/officeart/2005/8/layout/hierarchy4"/>
    <dgm:cxn modelId="{3A2CB971-469A-44BA-ACA5-728972861496}" type="presParOf" srcId="{ADE10C4B-07BB-4EF7-96BD-86A01364FA6F}" destId="{9A68906F-B4F4-4317-A290-2B0CF9D6576E}" srcOrd="0" destOrd="0" presId="urn:microsoft.com/office/officeart/2005/8/layout/hierarchy4"/>
    <dgm:cxn modelId="{4295B295-312C-4710-B070-1E536A2C1837}" type="presParOf" srcId="{ADE10C4B-07BB-4EF7-96BD-86A01364FA6F}" destId="{FF6B5471-5DB9-41D6-B6DA-9BE523E2C3E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D01F1F-5AA7-4EB9-8F8F-654B50A36867}"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en-US"/>
        </a:p>
      </dgm:t>
    </dgm:pt>
    <dgm:pt modelId="{40CD623A-49DD-488E-8C8F-B13631067FB4}">
      <dgm:prSet phldrT="[Text]" custT="1"/>
      <dgm:spPr/>
      <dgm:t>
        <a:bodyPr/>
        <a:lstStyle/>
        <a:p>
          <a:r>
            <a:rPr lang="fa-IR" sz="2400" dirty="0" smtClean="0">
              <a:cs typeface="2  Titr" pitchFamily="2" charset="-78"/>
            </a:rPr>
            <a:t>مقایسه حسابداری دولتی و حسابداری بازرگانی</a:t>
          </a:r>
          <a:r>
            <a:rPr lang="fa-IR" sz="1800" dirty="0" smtClean="0">
              <a:cs typeface="B Lotus" pitchFamily="2" charset="-78"/>
            </a:rPr>
            <a:t> </a:t>
          </a:r>
          <a:endParaRPr lang="en-US" sz="1800" dirty="0">
            <a:cs typeface="B Titr" pitchFamily="2" charset="-78"/>
          </a:endParaRPr>
        </a:p>
      </dgm:t>
    </dgm:pt>
    <dgm:pt modelId="{B14FEF96-B037-499A-A411-9A892C93D466}" type="parTrans" cxnId="{BC8DBFE0-8B47-444A-819A-2568ADD443EC}">
      <dgm:prSet/>
      <dgm:spPr/>
      <dgm:t>
        <a:bodyPr/>
        <a:lstStyle/>
        <a:p>
          <a:endParaRPr lang="en-US"/>
        </a:p>
      </dgm:t>
    </dgm:pt>
    <dgm:pt modelId="{8208275E-C29A-4D6A-A418-5B236E2179D5}" type="sibTrans" cxnId="{BC8DBFE0-8B47-444A-819A-2568ADD443EC}">
      <dgm:prSet/>
      <dgm:spPr/>
      <dgm:t>
        <a:bodyPr/>
        <a:lstStyle/>
        <a:p>
          <a:endParaRPr lang="en-US"/>
        </a:p>
      </dgm:t>
    </dgm:pt>
    <dgm:pt modelId="{D6001A19-22F9-4EC5-956E-E1AC3382BE2E}">
      <dgm:prSet custT="1"/>
      <dgm:spPr/>
      <dgm:t>
        <a:bodyPr/>
        <a:lstStyle/>
        <a:p>
          <a:pPr rtl="1"/>
          <a:r>
            <a:rPr lang="fa-IR" sz="2400" dirty="0" smtClean="0">
              <a:cs typeface="2  Titr" pitchFamily="2" charset="-78"/>
            </a:rPr>
            <a:t>موارد افتراق</a:t>
          </a:r>
          <a:endParaRPr lang="fa-IR" sz="3600" b="1" dirty="0" smtClean="0">
            <a:cs typeface="B Lotus" pitchFamily="2" charset="-78"/>
          </a:endParaRPr>
        </a:p>
      </dgm:t>
    </dgm:pt>
    <dgm:pt modelId="{01121F43-B6C8-4B06-BDD5-B46EAC1746AC}" type="parTrans" cxnId="{CC23A58C-FC0E-4959-8EC8-46FA034821B1}">
      <dgm:prSet/>
      <dgm:spPr/>
      <dgm:t>
        <a:bodyPr/>
        <a:lstStyle/>
        <a:p>
          <a:endParaRPr lang="en-US"/>
        </a:p>
      </dgm:t>
    </dgm:pt>
    <dgm:pt modelId="{8F965889-F54E-4264-ADC3-EFC6AE74696B}" type="sibTrans" cxnId="{CC23A58C-FC0E-4959-8EC8-46FA034821B1}">
      <dgm:prSet/>
      <dgm:spPr/>
      <dgm:t>
        <a:bodyPr/>
        <a:lstStyle/>
        <a:p>
          <a:endParaRPr lang="en-US"/>
        </a:p>
      </dgm:t>
    </dgm:pt>
    <dgm:pt modelId="{E1053126-18D7-447D-BD0B-E1778E4EEAFD}">
      <dgm:prSet custT="1"/>
      <dgm:spPr/>
      <dgm:t>
        <a:bodyPr/>
        <a:lstStyle/>
        <a:p>
          <a:pPr rtl="1"/>
          <a:r>
            <a:rPr lang="fa-IR" sz="2000" b="1" dirty="0" smtClean="0">
              <a:cs typeface="B Nazanin" pitchFamily="2" charset="-78"/>
            </a:rPr>
            <a:t>صورتهای مالی – ترازنامه و صورت سود و زیان </a:t>
          </a:r>
        </a:p>
      </dgm:t>
    </dgm:pt>
    <dgm:pt modelId="{8C5646CD-74D3-4FB7-B573-BAA9E459DF47}" type="parTrans" cxnId="{071E98E3-C152-4AA7-9AF5-A8E347955012}">
      <dgm:prSet/>
      <dgm:spPr/>
      <dgm:t>
        <a:bodyPr/>
        <a:lstStyle/>
        <a:p>
          <a:endParaRPr lang="en-US"/>
        </a:p>
      </dgm:t>
    </dgm:pt>
    <dgm:pt modelId="{363728E9-B8C0-4AC8-A66B-CB967FB26432}" type="sibTrans" cxnId="{071E98E3-C152-4AA7-9AF5-A8E347955012}">
      <dgm:prSet/>
      <dgm:spPr/>
      <dgm:t>
        <a:bodyPr/>
        <a:lstStyle/>
        <a:p>
          <a:endParaRPr lang="en-US"/>
        </a:p>
      </dgm:t>
    </dgm:pt>
    <dgm:pt modelId="{08AC03B8-3443-4169-9C36-FB0D25BFA8F4}">
      <dgm:prSet custT="1"/>
      <dgm:spPr/>
      <dgm:t>
        <a:bodyPr/>
        <a:lstStyle/>
        <a:p>
          <a:pPr rtl="1"/>
          <a:r>
            <a:rPr lang="fa-IR" sz="2400" b="1" dirty="0" smtClean="0">
              <a:cs typeface="B Nazanin" pitchFamily="2" charset="-78"/>
            </a:rPr>
            <a:t>لزوم رعایت کنترل بودجه ای</a:t>
          </a:r>
        </a:p>
      </dgm:t>
    </dgm:pt>
    <dgm:pt modelId="{F69A78DD-BEE4-472E-948A-30E6DA0274FE}" type="parTrans" cxnId="{7995E96D-D5F2-4166-A858-10C39002B15F}">
      <dgm:prSet/>
      <dgm:spPr/>
      <dgm:t>
        <a:bodyPr/>
        <a:lstStyle/>
        <a:p>
          <a:endParaRPr lang="en-US"/>
        </a:p>
      </dgm:t>
    </dgm:pt>
    <dgm:pt modelId="{A54906A9-8275-48CB-B9AE-6B4E4758836C}" type="sibTrans" cxnId="{7995E96D-D5F2-4166-A858-10C39002B15F}">
      <dgm:prSet/>
      <dgm:spPr/>
      <dgm:t>
        <a:bodyPr/>
        <a:lstStyle/>
        <a:p>
          <a:endParaRPr lang="en-US"/>
        </a:p>
      </dgm:t>
    </dgm:pt>
    <dgm:pt modelId="{893CF299-9D65-4B9C-BEF7-919AA98643B0}">
      <dgm:prSet custT="1"/>
      <dgm:spPr/>
      <dgm:t>
        <a:bodyPr/>
        <a:lstStyle/>
        <a:p>
          <a:pPr rtl="1"/>
          <a:r>
            <a:rPr lang="fa-IR" sz="2400" b="1" dirty="0" smtClean="0">
              <a:cs typeface="B Nazanin" pitchFamily="2" charset="-78"/>
            </a:rPr>
            <a:t>لزوم نگه داری حسابهای مستقل </a:t>
          </a:r>
        </a:p>
      </dgm:t>
    </dgm:pt>
    <dgm:pt modelId="{4C7DB93D-0EA1-424C-941F-1F7505E16C7A}" type="parTrans" cxnId="{4C8C5645-B2FC-4AD1-BB2C-9BC3B10937E7}">
      <dgm:prSet/>
      <dgm:spPr/>
      <dgm:t>
        <a:bodyPr/>
        <a:lstStyle/>
        <a:p>
          <a:endParaRPr lang="en-US"/>
        </a:p>
      </dgm:t>
    </dgm:pt>
    <dgm:pt modelId="{27201A5F-E6A8-4D32-B175-DA6BA370D6A7}" type="sibTrans" cxnId="{4C8C5645-B2FC-4AD1-BB2C-9BC3B10937E7}">
      <dgm:prSet/>
      <dgm:spPr/>
      <dgm:t>
        <a:bodyPr/>
        <a:lstStyle/>
        <a:p>
          <a:endParaRPr lang="en-US"/>
        </a:p>
      </dgm:t>
    </dgm:pt>
    <dgm:pt modelId="{3672DA7B-D4A0-4A04-9974-9BAFBED35CE9}">
      <dgm:prSet custT="1"/>
      <dgm:spPr/>
      <dgm:t>
        <a:bodyPr/>
        <a:lstStyle/>
        <a:p>
          <a:pPr rtl="1"/>
          <a:r>
            <a:rPr lang="fa-IR" sz="2400" b="1" dirty="0" smtClean="0">
              <a:cs typeface="B Nazanin" pitchFamily="2" charset="-78"/>
            </a:rPr>
            <a:t>تفاوت در نحوه ثبت دارائیهای سرمایه ای </a:t>
          </a:r>
        </a:p>
      </dgm:t>
    </dgm:pt>
    <dgm:pt modelId="{8BFDC845-00B0-4B9F-BA29-570AC20ED4E4}" type="parTrans" cxnId="{05FB7DD5-B46F-4862-B8CB-95CFF4D70809}">
      <dgm:prSet/>
      <dgm:spPr/>
      <dgm:t>
        <a:bodyPr/>
        <a:lstStyle/>
        <a:p>
          <a:endParaRPr lang="en-US"/>
        </a:p>
      </dgm:t>
    </dgm:pt>
    <dgm:pt modelId="{17E4C5A9-E227-4261-B7A1-8955A5ECE43D}" type="sibTrans" cxnId="{05FB7DD5-B46F-4862-B8CB-95CFF4D70809}">
      <dgm:prSet/>
      <dgm:spPr/>
      <dgm:t>
        <a:bodyPr/>
        <a:lstStyle/>
        <a:p>
          <a:endParaRPr lang="en-US"/>
        </a:p>
      </dgm:t>
    </dgm:pt>
    <dgm:pt modelId="{2CCEBA68-EE35-4E73-B392-91BC63BB402B}">
      <dgm:prSet custT="1"/>
      <dgm:spPr/>
      <dgm:t>
        <a:bodyPr/>
        <a:lstStyle/>
        <a:p>
          <a:pPr rtl="1"/>
          <a:r>
            <a:rPr lang="fa-IR" sz="2400" b="1" dirty="0" smtClean="0">
              <a:cs typeface="B Nazanin" pitchFamily="2" charset="-78"/>
            </a:rPr>
            <a:t>تفاوت در مبنای حسابداری</a:t>
          </a:r>
          <a:endParaRPr lang="fa-IR" sz="2400" b="1" dirty="0">
            <a:cs typeface="B Nazanin" pitchFamily="2" charset="-78"/>
          </a:endParaRPr>
        </a:p>
      </dgm:t>
    </dgm:pt>
    <dgm:pt modelId="{9C38ADCB-E0DA-413D-849D-304F14CA9CAF}" type="parTrans" cxnId="{008B9B5B-A899-41DF-99F3-E377A1FC8B91}">
      <dgm:prSet/>
      <dgm:spPr/>
      <dgm:t>
        <a:bodyPr/>
        <a:lstStyle/>
        <a:p>
          <a:endParaRPr lang="en-US"/>
        </a:p>
      </dgm:t>
    </dgm:pt>
    <dgm:pt modelId="{33D64F70-040F-4AB9-A47B-A42DC51A071E}" type="sibTrans" cxnId="{008B9B5B-A899-41DF-99F3-E377A1FC8B91}">
      <dgm:prSet/>
      <dgm:spPr/>
      <dgm:t>
        <a:bodyPr/>
        <a:lstStyle/>
        <a:p>
          <a:endParaRPr lang="en-US"/>
        </a:p>
      </dgm:t>
    </dgm:pt>
    <dgm:pt modelId="{59DB5A1B-7A4A-4F57-900E-17C7FCC59CE5}" type="pres">
      <dgm:prSet presAssocID="{B1D01F1F-5AA7-4EB9-8F8F-654B50A36867}" presName="hierChild1" presStyleCnt="0">
        <dgm:presLayoutVars>
          <dgm:chPref val="1"/>
          <dgm:dir/>
          <dgm:animOne val="branch"/>
          <dgm:animLvl val="lvl"/>
          <dgm:resizeHandles/>
        </dgm:presLayoutVars>
      </dgm:prSet>
      <dgm:spPr/>
      <dgm:t>
        <a:bodyPr/>
        <a:lstStyle/>
        <a:p>
          <a:endParaRPr lang="en-US"/>
        </a:p>
      </dgm:t>
    </dgm:pt>
    <dgm:pt modelId="{AAA6F23F-2329-4624-B095-EC548A976A06}" type="pres">
      <dgm:prSet presAssocID="{40CD623A-49DD-488E-8C8F-B13631067FB4}" presName="hierRoot1" presStyleCnt="0"/>
      <dgm:spPr/>
    </dgm:pt>
    <dgm:pt modelId="{4826238A-2E26-4FCB-BFFE-07E01270D99D}" type="pres">
      <dgm:prSet presAssocID="{40CD623A-49DD-488E-8C8F-B13631067FB4}" presName="composite" presStyleCnt="0"/>
      <dgm:spPr/>
    </dgm:pt>
    <dgm:pt modelId="{02D405F4-8D3B-4E25-9B4F-E8AB5550890B}" type="pres">
      <dgm:prSet presAssocID="{40CD623A-49DD-488E-8C8F-B13631067FB4}" presName="background" presStyleLbl="node0" presStyleIdx="0" presStyleCnt="1"/>
      <dgm:spPr/>
    </dgm:pt>
    <dgm:pt modelId="{BD273498-F4B9-4AC2-BBC2-C5D4AE7596B4}" type="pres">
      <dgm:prSet presAssocID="{40CD623A-49DD-488E-8C8F-B13631067FB4}" presName="text" presStyleLbl="fgAcc0" presStyleIdx="0" presStyleCnt="1" custScaleX="420842" custScaleY="147187" custLinFactY="-13796" custLinFactNeighborX="-5457" custLinFactNeighborY="-100000">
        <dgm:presLayoutVars>
          <dgm:chPref val="3"/>
        </dgm:presLayoutVars>
      </dgm:prSet>
      <dgm:spPr/>
      <dgm:t>
        <a:bodyPr/>
        <a:lstStyle/>
        <a:p>
          <a:endParaRPr lang="en-US"/>
        </a:p>
      </dgm:t>
    </dgm:pt>
    <dgm:pt modelId="{65E35755-C442-49EA-90D1-2CA9E69CA636}" type="pres">
      <dgm:prSet presAssocID="{40CD623A-49DD-488E-8C8F-B13631067FB4}" presName="hierChild2" presStyleCnt="0"/>
      <dgm:spPr/>
    </dgm:pt>
    <dgm:pt modelId="{8C41E4EA-CA27-4B27-A729-81E221E0448C}" type="pres">
      <dgm:prSet presAssocID="{01121F43-B6C8-4B06-BDD5-B46EAC1746AC}" presName="Name10" presStyleLbl="parChTrans1D2" presStyleIdx="0" presStyleCnt="1"/>
      <dgm:spPr/>
      <dgm:t>
        <a:bodyPr/>
        <a:lstStyle/>
        <a:p>
          <a:endParaRPr lang="en-US"/>
        </a:p>
      </dgm:t>
    </dgm:pt>
    <dgm:pt modelId="{6323662F-F538-474A-B0E3-E225C5D72F8C}" type="pres">
      <dgm:prSet presAssocID="{D6001A19-22F9-4EC5-956E-E1AC3382BE2E}" presName="hierRoot2" presStyleCnt="0"/>
      <dgm:spPr/>
    </dgm:pt>
    <dgm:pt modelId="{E92AB7A2-EDFA-4449-882F-26CE12333D82}" type="pres">
      <dgm:prSet presAssocID="{D6001A19-22F9-4EC5-956E-E1AC3382BE2E}" presName="composite2" presStyleCnt="0"/>
      <dgm:spPr/>
    </dgm:pt>
    <dgm:pt modelId="{E9903B88-17C9-4636-A23F-BC76F7D92511}" type="pres">
      <dgm:prSet presAssocID="{D6001A19-22F9-4EC5-956E-E1AC3382BE2E}" presName="background2" presStyleLbl="node2" presStyleIdx="0" presStyleCnt="1"/>
      <dgm:spPr/>
    </dgm:pt>
    <dgm:pt modelId="{1ABE16EC-ACE0-4731-9D5B-61D1F696167B}" type="pres">
      <dgm:prSet presAssocID="{D6001A19-22F9-4EC5-956E-E1AC3382BE2E}" presName="text2" presStyleLbl="fgAcc2" presStyleIdx="0" presStyleCnt="1" custScaleX="171803" custScaleY="93845" custLinFactNeighborX="-22271" custLinFactNeighborY="-64226">
        <dgm:presLayoutVars>
          <dgm:chPref val="3"/>
        </dgm:presLayoutVars>
      </dgm:prSet>
      <dgm:spPr/>
      <dgm:t>
        <a:bodyPr/>
        <a:lstStyle/>
        <a:p>
          <a:endParaRPr lang="en-US"/>
        </a:p>
      </dgm:t>
    </dgm:pt>
    <dgm:pt modelId="{87A86EEF-93EE-4534-9FD0-B21F2B4C0F0E}" type="pres">
      <dgm:prSet presAssocID="{D6001A19-22F9-4EC5-956E-E1AC3382BE2E}" presName="hierChild3" presStyleCnt="0"/>
      <dgm:spPr/>
    </dgm:pt>
    <dgm:pt modelId="{D2D05639-D958-4DF6-B740-DD95977D417B}" type="pres">
      <dgm:prSet presAssocID="{9C38ADCB-E0DA-413D-849D-304F14CA9CAF}" presName="Name17" presStyleLbl="parChTrans1D3" presStyleIdx="0" presStyleCnt="5"/>
      <dgm:spPr/>
      <dgm:t>
        <a:bodyPr/>
        <a:lstStyle/>
        <a:p>
          <a:endParaRPr lang="en-US"/>
        </a:p>
      </dgm:t>
    </dgm:pt>
    <dgm:pt modelId="{7210D7B1-529B-45D8-929F-8255F683ED02}" type="pres">
      <dgm:prSet presAssocID="{2CCEBA68-EE35-4E73-B392-91BC63BB402B}" presName="hierRoot3" presStyleCnt="0"/>
      <dgm:spPr/>
    </dgm:pt>
    <dgm:pt modelId="{8392E056-3107-4BB3-90C0-48C0907B92BF}" type="pres">
      <dgm:prSet presAssocID="{2CCEBA68-EE35-4E73-B392-91BC63BB402B}" presName="composite3" presStyleCnt="0"/>
      <dgm:spPr/>
    </dgm:pt>
    <dgm:pt modelId="{B22CD421-C386-464E-834A-1F0D4FA92491}" type="pres">
      <dgm:prSet presAssocID="{2CCEBA68-EE35-4E73-B392-91BC63BB402B}" presName="background3" presStyleLbl="node3" presStyleIdx="0" presStyleCnt="5"/>
      <dgm:spPr/>
    </dgm:pt>
    <dgm:pt modelId="{56EA7B21-3B3E-4AF9-A8D5-174FE6929A65}" type="pres">
      <dgm:prSet presAssocID="{2CCEBA68-EE35-4E73-B392-91BC63BB402B}" presName="text3" presStyleLbl="fgAcc3" presStyleIdx="0" presStyleCnt="5" custScaleY="235330">
        <dgm:presLayoutVars>
          <dgm:chPref val="3"/>
        </dgm:presLayoutVars>
      </dgm:prSet>
      <dgm:spPr/>
      <dgm:t>
        <a:bodyPr/>
        <a:lstStyle/>
        <a:p>
          <a:endParaRPr lang="en-US"/>
        </a:p>
      </dgm:t>
    </dgm:pt>
    <dgm:pt modelId="{3621D63E-16CB-4DAA-8BDD-675B5323D74C}" type="pres">
      <dgm:prSet presAssocID="{2CCEBA68-EE35-4E73-B392-91BC63BB402B}" presName="hierChild4" presStyleCnt="0"/>
      <dgm:spPr/>
    </dgm:pt>
    <dgm:pt modelId="{A6BD1A7B-1AB4-4479-9EBE-171E931F9210}" type="pres">
      <dgm:prSet presAssocID="{8BFDC845-00B0-4B9F-BA29-570AC20ED4E4}" presName="Name17" presStyleLbl="parChTrans1D3" presStyleIdx="1" presStyleCnt="5"/>
      <dgm:spPr/>
      <dgm:t>
        <a:bodyPr/>
        <a:lstStyle/>
        <a:p>
          <a:endParaRPr lang="en-US"/>
        </a:p>
      </dgm:t>
    </dgm:pt>
    <dgm:pt modelId="{0D54D0F1-AB7B-46AB-B3B6-D238B439BEA1}" type="pres">
      <dgm:prSet presAssocID="{3672DA7B-D4A0-4A04-9974-9BAFBED35CE9}" presName="hierRoot3" presStyleCnt="0"/>
      <dgm:spPr/>
    </dgm:pt>
    <dgm:pt modelId="{26756EB2-F438-4BE7-9804-D878D4E13D45}" type="pres">
      <dgm:prSet presAssocID="{3672DA7B-D4A0-4A04-9974-9BAFBED35CE9}" presName="composite3" presStyleCnt="0"/>
      <dgm:spPr/>
    </dgm:pt>
    <dgm:pt modelId="{19ACFCC4-86BD-4BC2-BCB7-353A3B7FB788}" type="pres">
      <dgm:prSet presAssocID="{3672DA7B-D4A0-4A04-9974-9BAFBED35CE9}" presName="background3" presStyleLbl="node3" presStyleIdx="1" presStyleCnt="5"/>
      <dgm:spPr/>
    </dgm:pt>
    <dgm:pt modelId="{04C4097B-2B57-440B-AB66-2EAC641ABB17}" type="pres">
      <dgm:prSet presAssocID="{3672DA7B-D4A0-4A04-9974-9BAFBED35CE9}" presName="text3" presStyleLbl="fgAcc3" presStyleIdx="1" presStyleCnt="5" custScaleY="245383">
        <dgm:presLayoutVars>
          <dgm:chPref val="3"/>
        </dgm:presLayoutVars>
      </dgm:prSet>
      <dgm:spPr/>
      <dgm:t>
        <a:bodyPr/>
        <a:lstStyle/>
        <a:p>
          <a:endParaRPr lang="en-US"/>
        </a:p>
      </dgm:t>
    </dgm:pt>
    <dgm:pt modelId="{605B9F05-1D89-424F-83F8-6AB8946A535C}" type="pres">
      <dgm:prSet presAssocID="{3672DA7B-D4A0-4A04-9974-9BAFBED35CE9}" presName="hierChild4" presStyleCnt="0"/>
      <dgm:spPr/>
    </dgm:pt>
    <dgm:pt modelId="{4585B3F1-D4DB-47BE-94C6-6A6CAF32D871}" type="pres">
      <dgm:prSet presAssocID="{4C7DB93D-0EA1-424C-941F-1F7505E16C7A}" presName="Name17" presStyleLbl="parChTrans1D3" presStyleIdx="2" presStyleCnt="5"/>
      <dgm:spPr/>
      <dgm:t>
        <a:bodyPr/>
        <a:lstStyle/>
        <a:p>
          <a:endParaRPr lang="en-US"/>
        </a:p>
      </dgm:t>
    </dgm:pt>
    <dgm:pt modelId="{EA981E2A-6C22-4FC0-8F57-D4C99DFFB5DE}" type="pres">
      <dgm:prSet presAssocID="{893CF299-9D65-4B9C-BEF7-919AA98643B0}" presName="hierRoot3" presStyleCnt="0"/>
      <dgm:spPr/>
    </dgm:pt>
    <dgm:pt modelId="{EC11ABB3-31C8-47C9-8D5F-DE523A796C02}" type="pres">
      <dgm:prSet presAssocID="{893CF299-9D65-4B9C-BEF7-919AA98643B0}" presName="composite3" presStyleCnt="0"/>
      <dgm:spPr/>
    </dgm:pt>
    <dgm:pt modelId="{5CBB92B9-4244-4D49-97CB-F03F98F4E125}" type="pres">
      <dgm:prSet presAssocID="{893CF299-9D65-4B9C-BEF7-919AA98643B0}" presName="background3" presStyleLbl="node3" presStyleIdx="2" presStyleCnt="5"/>
      <dgm:spPr/>
    </dgm:pt>
    <dgm:pt modelId="{56766293-D4DE-42C5-BCA1-A43C220CF5BF}" type="pres">
      <dgm:prSet presAssocID="{893CF299-9D65-4B9C-BEF7-919AA98643B0}" presName="text3" presStyleLbl="fgAcc3" presStyleIdx="2" presStyleCnt="5" custScaleY="235330">
        <dgm:presLayoutVars>
          <dgm:chPref val="3"/>
        </dgm:presLayoutVars>
      </dgm:prSet>
      <dgm:spPr/>
      <dgm:t>
        <a:bodyPr/>
        <a:lstStyle/>
        <a:p>
          <a:endParaRPr lang="en-US"/>
        </a:p>
      </dgm:t>
    </dgm:pt>
    <dgm:pt modelId="{AA429522-819B-4648-B91C-D64A73AB7AC2}" type="pres">
      <dgm:prSet presAssocID="{893CF299-9D65-4B9C-BEF7-919AA98643B0}" presName="hierChild4" presStyleCnt="0"/>
      <dgm:spPr/>
    </dgm:pt>
    <dgm:pt modelId="{CFCA1F33-1DC7-4792-8E4B-11D0EFC23E01}" type="pres">
      <dgm:prSet presAssocID="{F69A78DD-BEE4-472E-948A-30E6DA0274FE}" presName="Name17" presStyleLbl="parChTrans1D3" presStyleIdx="3" presStyleCnt="5"/>
      <dgm:spPr/>
      <dgm:t>
        <a:bodyPr/>
        <a:lstStyle/>
        <a:p>
          <a:endParaRPr lang="en-US"/>
        </a:p>
      </dgm:t>
    </dgm:pt>
    <dgm:pt modelId="{F72D1658-4A89-40B2-8FCD-BC746ED07A31}" type="pres">
      <dgm:prSet presAssocID="{08AC03B8-3443-4169-9C36-FB0D25BFA8F4}" presName="hierRoot3" presStyleCnt="0"/>
      <dgm:spPr/>
    </dgm:pt>
    <dgm:pt modelId="{2AE82F0D-4987-4F25-950A-46F7C04AEC02}" type="pres">
      <dgm:prSet presAssocID="{08AC03B8-3443-4169-9C36-FB0D25BFA8F4}" presName="composite3" presStyleCnt="0"/>
      <dgm:spPr/>
    </dgm:pt>
    <dgm:pt modelId="{C2873E54-787A-4CAD-BD46-694FAAD93626}" type="pres">
      <dgm:prSet presAssocID="{08AC03B8-3443-4169-9C36-FB0D25BFA8F4}" presName="background3" presStyleLbl="node3" presStyleIdx="3" presStyleCnt="5"/>
      <dgm:spPr/>
    </dgm:pt>
    <dgm:pt modelId="{A7FE2196-EF30-4B8F-8633-90879677F2D7}" type="pres">
      <dgm:prSet presAssocID="{08AC03B8-3443-4169-9C36-FB0D25BFA8F4}" presName="text3" presStyleLbl="fgAcc3" presStyleIdx="3" presStyleCnt="5" custScaleY="235330" custLinFactNeighborX="-886" custLinFactNeighborY="-1950">
        <dgm:presLayoutVars>
          <dgm:chPref val="3"/>
        </dgm:presLayoutVars>
      </dgm:prSet>
      <dgm:spPr/>
      <dgm:t>
        <a:bodyPr/>
        <a:lstStyle/>
        <a:p>
          <a:endParaRPr lang="en-US"/>
        </a:p>
      </dgm:t>
    </dgm:pt>
    <dgm:pt modelId="{50C13638-A2F0-4146-81F1-3CFDD1F529A5}" type="pres">
      <dgm:prSet presAssocID="{08AC03B8-3443-4169-9C36-FB0D25BFA8F4}" presName="hierChild4" presStyleCnt="0"/>
      <dgm:spPr/>
    </dgm:pt>
    <dgm:pt modelId="{E9493AE5-637B-458D-9BE6-53FDAB6A65BB}" type="pres">
      <dgm:prSet presAssocID="{8C5646CD-74D3-4FB7-B573-BAA9E459DF47}" presName="Name17" presStyleLbl="parChTrans1D3" presStyleIdx="4" presStyleCnt="5"/>
      <dgm:spPr/>
      <dgm:t>
        <a:bodyPr/>
        <a:lstStyle/>
        <a:p>
          <a:endParaRPr lang="en-US"/>
        </a:p>
      </dgm:t>
    </dgm:pt>
    <dgm:pt modelId="{7B56B34C-106D-4DAE-B9C0-A0AF1BF6E828}" type="pres">
      <dgm:prSet presAssocID="{E1053126-18D7-447D-BD0B-E1778E4EEAFD}" presName="hierRoot3" presStyleCnt="0"/>
      <dgm:spPr/>
    </dgm:pt>
    <dgm:pt modelId="{3294B964-FB90-48C2-8D05-57FC81AC0F7C}" type="pres">
      <dgm:prSet presAssocID="{E1053126-18D7-447D-BD0B-E1778E4EEAFD}" presName="composite3" presStyleCnt="0"/>
      <dgm:spPr/>
    </dgm:pt>
    <dgm:pt modelId="{5493CB17-4A1B-4C64-A078-08FFFD62EE0E}" type="pres">
      <dgm:prSet presAssocID="{E1053126-18D7-447D-BD0B-E1778E4EEAFD}" presName="background3" presStyleLbl="node3" presStyleIdx="4" presStyleCnt="5"/>
      <dgm:spPr/>
    </dgm:pt>
    <dgm:pt modelId="{992F74AA-3EC0-4DCE-B33C-67E09B737B2D}" type="pres">
      <dgm:prSet presAssocID="{E1053126-18D7-447D-BD0B-E1778E4EEAFD}" presName="text3" presStyleLbl="fgAcc3" presStyleIdx="4" presStyleCnt="5" custScaleY="248434">
        <dgm:presLayoutVars>
          <dgm:chPref val="3"/>
        </dgm:presLayoutVars>
      </dgm:prSet>
      <dgm:spPr/>
      <dgm:t>
        <a:bodyPr/>
        <a:lstStyle/>
        <a:p>
          <a:endParaRPr lang="en-US"/>
        </a:p>
      </dgm:t>
    </dgm:pt>
    <dgm:pt modelId="{F68246CC-F4FC-4F4C-B2D5-850BF2088440}" type="pres">
      <dgm:prSet presAssocID="{E1053126-18D7-447D-BD0B-E1778E4EEAFD}" presName="hierChild4" presStyleCnt="0"/>
      <dgm:spPr/>
    </dgm:pt>
  </dgm:ptLst>
  <dgm:cxnLst>
    <dgm:cxn modelId="{3D472B09-32AC-428B-98B7-1165450C1C41}" type="presOf" srcId="{8BFDC845-00B0-4B9F-BA29-570AC20ED4E4}" destId="{A6BD1A7B-1AB4-4479-9EBE-171E931F9210}" srcOrd="0" destOrd="0" presId="urn:microsoft.com/office/officeart/2005/8/layout/hierarchy1"/>
    <dgm:cxn modelId="{D6D8EA60-8C61-4E04-840A-904AD47807C8}" type="presOf" srcId="{893CF299-9D65-4B9C-BEF7-919AA98643B0}" destId="{56766293-D4DE-42C5-BCA1-A43C220CF5BF}" srcOrd="0" destOrd="0" presId="urn:microsoft.com/office/officeart/2005/8/layout/hierarchy1"/>
    <dgm:cxn modelId="{008B9B5B-A899-41DF-99F3-E377A1FC8B91}" srcId="{D6001A19-22F9-4EC5-956E-E1AC3382BE2E}" destId="{2CCEBA68-EE35-4E73-B392-91BC63BB402B}" srcOrd="0" destOrd="0" parTransId="{9C38ADCB-E0DA-413D-849D-304F14CA9CAF}" sibTransId="{33D64F70-040F-4AB9-A47B-A42DC51A071E}"/>
    <dgm:cxn modelId="{CC23A58C-FC0E-4959-8EC8-46FA034821B1}" srcId="{40CD623A-49DD-488E-8C8F-B13631067FB4}" destId="{D6001A19-22F9-4EC5-956E-E1AC3382BE2E}" srcOrd="0" destOrd="0" parTransId="{01121F43-B6C8-4B06-BDD5-B46EAC1746AC}" sibTransId="{8F965889-F54E-4264-ADC3-EFC6AE74696B}"/>
    <dgm:cxn modelId="{4C8C5645-B2FC-4AD1-BB2C-9BC3B10937E7}" srcId="{D6001A19-22F9-4EC5-956E-E1AC3382BE2E}" destId="{893CF299-9D65-4B9C-BEF7-919AA98643B0}" srcOrd="2" destOrd="0" parTransId="{4C7DB93D-0EA1-424C-941F-1F7505E16C7A}" sibTransId="{27201A5F-E6A8-4D32-B175-DA6BA370D6A7}"/>
    <dgm:cxn modelId="{BA44E90E-49AD-4516-8BCA-CB70AD366912}" type="presOf" srcId="{40CD623A-49DD-488E-8C8F-B13631067FB4}" destId="{BD273498-F4B9-4AC2-BBC2-C5D4AE7596B4}" srcOrd="0" destOrd="0" presId="urn:microsoft.com/office/officeart/2005/8/layout/hierarchy1"/>
    <dgm:cxn modelId="{A4E7FB1F-0AD0-4824-883D-3DBF05BAB510}" type="presOf" srcId="{9C38ADCB-E0DA-413D-849D-304F14CA9CAF}" destId="{D2D05639-D958-4DF6-B740-DD95977D417B}" srcOrd="0" destOrd="0" presId="urn:microsoft.com/office/officeart/2005/8/layout/hierarchy1"/>
    <dgm:cxn modelId="{071E98E3-C152-4AA7-9AF5-A8E347955012}" srcId="{D6001A19-22F9-4EC5-956E-E1AC3382BE2E}" destId="{E1053126-18D7-447D-BD0B-E1778E4EEAFD}" srcOrd="4" destOrd="0" parTransId="{8C5646CD-74D3-4FB7-B573-BAA9E459DF47}" sibTransId="{363728E9-B8C0-4AC8-A66B-CB967FB26432}"/>
    <dgm:cxn modelId="{74DBB531-9245-4EE3-BC51-8BEF88EB37E4}" type="presOf" srcId="{3672DA7B-D4A0-4A04-9974-9BAFBED35CE9}" destId="{04C4097B-2B57-440B-AB66-2EAC641ABB17}" srcOrd="0" destOrd="0" presId="urn:microsoft.com/office/officeart/2005/8/layout/hierarchy1"/>
    <dgm:cxn modelId="{BC8DBFE0-8B47-444A-819A-2568ADD443EC}" srcId="{B1D01F1F-5AA7-4EB9-8F8F-654B50A36867}" destId="{40CD623A-49DD-488E-8C8F-B13631067FB4}" srcOrd="0" destOrd="0" parTransId="{B14FEF96-B037-499A-A411-9A892C93D466}" sibTransId="{8208275E-C29A-4D6A-A418-5B236E2179D5}"/>
    <dgm:cxn modelId="{05FB7DD5-B46F-4862-B8CB-95CFF4D70809}" srcId="{D6001A19-22F9-4EC5-956E-E1AC3382BE2E}" destId="{3672DA7B-D4A0-4A04-9974-9BAFBED35CE9}" srcOrd="1" destOrd="0" parTransId="{8BFDC845-00B0-4B9F-BA29-570AC20ED4E4}" sibTransId="{17E4C5A9-E227-4261-B7A1-8955A5ECE43D}"/>
    <dgm:cxn modelId="{CD42BD79-E2DD-4A49-8CCD-C4282472A1FB}" type="presOf" srcId="{F69A78DD-BEE4-472E-948A-30E6DA0274FE}" destId="{CFCA1F33-1DC7-4792-8E4B-11D0EFC23E01}" srcOrd="0" destOrd="0" presId="urn:microsoft.com/office/officeart/2005/8/layout/hierarchy1"/>
    <dgm:cxn modelId="{5EF0CFE6-17D6-435C-A818-C8A2CC0B7E54}" type="presOf" srcId="{08AC03B8-3443-4169-9C36-FB0D25BFA8F4}" destId="{A7FE2196-EF30-4B8F-8633-90879677F2D7}" srcOrd="0" destOrd="0" presId="urn:microsoft.com/office/officeart/2005/8/layout/hierarchy1"/>
    <dgm:cxn modelId="{B328559A-9755-4C91-909A-19F4BF0488BB}" type="presOf" srcId="{D6001A19-22F9-4EC5-956E-E1AC3382BE2E}" destId="{1ABE16EC-ACE0-4731-9D5B-61D1F696167B}" srcOrd="0" destOrd="0" presId="urn:microsoft.com/office/officeart/2005/8/layout/hierarchy1"/>
    <dgm:cxn modelId="{E44896F6-E7D5-4F41-80E6-CC1CAF0421DF}" type="presOf" srcId="{8C5646CD-74D3-4FB7-B573-BAA9E459DF47}" destId="{E9493AE5-637B-458D-9BE6-53FDAB6A65BB}" srcOrd="0" destOrd="0" presId="urn:microsoft.com/office/officeart/2005/8/layout/hierarchy1"/>
    <dgm:cxn modelId="{E202EE3E-71DC-4921-A394-86D108C04AB5}" type="presOf" srcId="{B1D01F1F-5AA7-4EB9-8F8F-654B50A36867}" destId="{59DB5A1B-7A4A-4F57-900E-17C7FCC59CE5}" srcOrd="0" destOrd="0" presId="urn:microsoft.com/office/officeart/2005/8/layout/hierarchy1"/>
    <dgm:cxn modelId="{7995E96D-D5F2-4166-A858-10C39002B15F}" srcId="{D6001A19-22F9-4EC5-956E-E1AC3382BE2E}" destId="{08AC03B8-3443-4169-9C36-FB0D25BFA8F4}" srcOrd="3" destOrd="0" parTransId="{F69A78DD-BEE4-472E-948A-30E6DA0274FE}" sibTransId="{A54906A9-8275-48CB-B9AE-6B4E4758836C}"/>
    <dgm:cxn modelId="{53616229-80B1-4778-B5DC-ABABF730575E}" type="presOf" srcId="{4C7DB93D-0EA1-424C-941F-1F7505E16C7A}" destId="{4585B3F1-D4DB-47BE-94C6-6A6CAF32D871}" srcOrd="0" destOrd="0" presId="urn:microsoft.com/office/officeart/2005/8/layout/hierarchy1"/>
    <dgm:cxn modelId="{B9244AA8-D872-4205-AAE1-93C15288E488}" type="presOf" srcId="{01121F43-B6C8-4B06-BDD5-B46EAC1746AC}" destId="{8C41E4EA-CA27-4B27-A729-81E221E0448C}" srcOrd="0" destOrd="0" presId="urn:microsoft.com/office/officeart/2005/8/layout/hierarchy1"/>
    <dgm:cxn modelId="{671AA530-C194-40FD-A87C-6EB476C24A48}" type="presOf" srcId="{E1053126-18D7-447D-BD0B-E1778E4EEAFD}" destId="{992F74AA-3EC0-4DCE-B33C-67E09B737B2D}" srcOrd="0" destOrd="0" presId="urn:microsoft.com/office/officeart/2005/8/layout/hierarchy1"/>
    <dgm:cxn modelId="{1C075823-644E-4311-B995-DBC42F40D987}" type="presOf" srcId="{2CCEBA68-EE35-4E73-B392-91BC63BB402B}" destId="{56EA7B21-3B3E-4AF9-A8D5-174FE6929A65}" srcOrd="0" destOrd="0" presId="urn:microsoft.com/office/officeart/2005/8/layout/hierarchy1"/>
    <dgm:cxn modelId="{44046752-5939-4758-A465-A7C3670B7696}" type="presParOf" srcId="{59DB5A1B-7A4A-4F57-900E-17C7FCC59CE5}" destId="{AAA6F23F-2329-4624-B095-EC548A976A06}" srcOrd="0" destOrd="0" presId="urn:microsoft.com/office/officeart/2005/8/layout/hierarchy1"/>
    <dgm:cxn modelId="{7A5BBCB9-EF09-425D-BFA1-296C34D4F43D}" type="presParOf" srcId="{AAA6F23F-2329-4624-B095-EC548A976A06}" destId="{4826238A-2E26-4FCB-BFFE-07E01270D99D}" srcOrd="0" destOrd="0" presId="urn:microsoft.com/office/officeart/2005/8/layout/hierarchy1"/>
    <dgm:cxn modelId="{624ED74D-3602-42AE-B3B8-B5E8E0D6217E}" type="presParOf" srcId="{4826238A-2E26-4FCB-BFFE-07E01270D99D}" destId="{02D405F4-8D3B-4E25-9B4F-E8AB5550890B}" srcOrd="0" destOrd="0" presId="urn:microsoft.com/office/officeart/2005/8/layout/hierarchy1"/>
    <dgm:cxn modelId="{C19A35B6-C8BD-45C3-9715-1F7AB6880BC1}" type="presParOf" srcId="{4826238A-2E26-4FCB-BFFE-07E01270D99D}" destId="{BD273498-F4B9-4AC2-BBC2-C5D4AE7596B4}" srcOrd="1" destOrd="0" presId="urn:microsoft.com/office/officeart/2005/8/layout/hierarchy1"/>
    <dgm:cxn modelId="{022AF3F7-2744-4A34-8E6B-B92E9BC4ABDA}" type="presParOf" srcId="{AAA6F23F-2329-4624-B095-EC548A976A06}" destId="{65E35755-C442-49EA-90D1-2CA9E69CA636}" srcOrd="1" destOrd="0" presId="urn:microsoft.com/office/officeart/2005/8/layout/hierarchy1"/>
    <dgm:cxn modelId="{21BC4A01-2D4F-4D23-9D8B-238D67B1F083}" type="presParOf" srcId="{65E35755-C442-49EA-90D1-2CA9E69CA636}" destId="{8C41E4EA-CA27-4B27-A729-81E221E0448C}" srcOrd="0" destOrd="0" presId="urn:microsoft.com/office/officeart/2005/8/layout/hierarchy1"/>
    <dgm:cxn modelId="{0B6BF0AE-762D-4990-BDC0-CF2A39770086}" type="presParOf" srcId="{65E35755-C442-49EA-90D1-2CA9E69CA636}" destId="{6323662F-F538-474A-B0E3-E225C5D72F8C}" srcOrd="1" destOrd="0" presId="urn:microsoft.com/office/officeart/2005/8/layout/hierarchy1"/>
    <dgm:cxn modelId="{4DF4A1A7-F433-4292-B669-1B64A37DCE51}" type="presParOf" srcId="{6323662F-F538-474A-B0E3-E225C5D72F8C}" destId="{E92AB7A2-EDFA-4449-882F-26CE12333D82}" srcOrd="0" destOrd="0" presId="urn:microsoft.com/office/officeart/2005/8/layout/hierarchy1"/>
    <dgm:cxn modelId="{1D314F83-0DFD-44AC-BC15-596B0281A942}" type="presParOf" srcId="{E92AB7A2-EDFA-4449-882F-26CE12333D82}" destId="{E9903B88-17C9-4636-A23F-BC76F7D92511}" srcOrd="0" destOrd="0" presId="urn:microsoft.com/office/officeart/2005/8/layout/hierarchy1"/>
    <dgm:cxn modelId="{D5159169-FE99-4673-873E-4118AE638F9C}" type="presParOf" srcId="{E92AB7A2-EDFA-4449-882F-26CE12333D82}" destId="{1ABE16EC-ACE0-4731-9D5B-61D1F696167B}" srcOrd="1" destOrd="0" presId="urn:microsoft.com/office/officeart/2005/8/layout/hierarchy1"/>
    <dgm:cxn modelId="{4919D53A-6DA5-470F-B854-878FBFAB3A0F}" type="presParOf" srcId="{6323662F-F538-474A-B0E3-E225C5D72F8C}" destId="{87A86EEF-93EE-4534-9FD0-B21F2B4C0F0E}" srcOrd="1" destOrd="0" presId="urn:microsoft.com/office/officeart/2005/8/layout/hierarchy1"/>
    <dgm:cxn modelId="{199501C1-D9AB-4D04-9642-7EF257C045BE}" type="presParOf" srcId="{87A86EEF-93EE-4534-9FD0-B21F2B4C0F0E}" destId="{D2D05639-D958-4DF6-B740-DD95977D417B}" srcOrd="0" destOrd="0" presId="urn:microsoft.com/office/officeart/2005/8/layout/hierarchy1"/>
    <dgm:cxn modelId="{54CB021F-FF70-4EEE-9942-5BB29BE3EDF3}" type="presParOf" srcId="{87A86EEF-93EE-4534-9FD0-B21F2B4C0F0E}" destId="{7210D7B1-529B-45D8-929F-8255F683ED02}" srcOrd="1" destOrd="0" presId="urn:microsoft.com/office/officeart/2005/8/layout/hierarchy1"/>
    <dgm:cxn modelId="{791861D6-9415-4DCD-A1F7-091453CDDBE4}" type="presParOf" srcId="{7210D7B1-529B-45D8-929F-8255F683ED02}" destId="{8392E056-3107-4BB3-90C0-48C0907B92BF}" srcOrd="0" destOrd="0" presId="urn:microsoft.com/office/officeart/2005/8/layout/hierarchy1"/>
    <dgm:cxn modelId="{4A72FC4F-DDE7-4449-BF40-6FBC833912C7}" type="presParOf" srcId="{8392E056-3107-4BB3-90C0-48C0907B92BF}" destId="{B22CD421-C386-464E-834A-1F0D4FA92491}" srcOrd="0" destOrd="0" presId="urn:microsoft.com/office/officeart/2005/8/layout/hierarchy1"/>
    <dgm:cxn modelId="{A878A6C9-D5F9-42DE-B6EB-56E5A05759D6}" type="presParOf" srcId="{8392E056-3107-4BB3-90C0-48C0907B92BF}" destId="{56EA7B21-3B3E-4AF9-A8D5-174FE6929A65}" srcOrd="1" destOrd="0" presId="urn:microsoft.com/office/officeart/2005/8/layout/hierarchy1"/>
    <dgm:cxn modelId="{94CF8B16-55FE-4899-B90A-D765B22A7842}" type="presParOf" srcId="{7210D7B1-529B-45D8-929F-8255F683ED02}" destId="{3621D63E-16CB-4DAA-8BDD-675B5323D74C}" srcOrd="1" destOrd="0" presId="urn:microsoft.com/office/officeart/2005/8/layout/hierarchy1"/>
    <dgm:cxn modelId="{13B30514-DBD4-4B7C-92DE-C11C05841493}" type="presParOf" srcId="{87A86EEF-93EE-4534-9FD0-B21F2B4C0F0E}" destId="{A6BD1A7B-1AB4-4479-9EBE-171E931F9210}" srcOrd="2" destOrd="0" presId="urn:microsoft.com/office/officeart/2005/8/layout/hierarchy1"/>
    <dgm:cxn modelId="{7E90B80E-28F0-4375-AE94-64276FBBDA0C}" type="presParOf" srcId="{87A86EEF-93EE-4534-9FD0-B21F2B4C0F0E}" destId="{0D54D0F1-AB7B-46AB-B3B6-D238B439BEA1}" srcOrd="3" destOrd="0" presId="urn:microsoft.com/office/officeart/2005/8/layout/hierarchy1"/>
    <dgm:cxn modelId="{9A701669-4848-4CC0-ACF6-FCE2BA82AD4D}" type="presParOf" srcId="{0D54D0F1-AB7B-46AB-B3B6-D238B439BEA1}" destId="{26756EB2-F438-4BE7-9804-D878D4E13D45}" srcOrd="0" destOrd="0" presId="urn:microsoft.com/office/officeart/2005/8/layout/hierarchy1"/>
    <dgm:cxn modelId="{40AE6B16-C1AB-4F8D-A66C-368D4A228058}" type="presParOf" srcId="{26756EB2-F438-4BE7-9804-D878D4E13D45}" destId="{19ACFCC4-86BD-4BC2-BCB7-353A3B7FB788}" srcOrd="0" destOrd="0" presId="urn:microsoft.com/office/officeart/2005/8/layout/hierarchy1"/>
    <dgm:cxn modelId="{E7855BE3-8C10-4F9C-9299-C248D61B5150}" type="presParOf" srcId="{26756EB2-F438-4BE7-9804-D878D4E13D45}" destId="{04C4097B-2B57-440B-AB66-2EAC641ABB17}" srcOrd="1" destOrd="0" presId="urn:microsoft.com/office/officeart/2005/8/layout/hierarchy1"/>
    <dgm:cxn modelId="{85B4A45D-D0B4-4787-A8F9-085CA7CA299E}" type="presParOf" srcId="{0D54D0F1-AB7B-46AB-B3B6-D238B439BEA1}" destId="{605B9F05-1D89-424F-83F8-6AB8946A535C}" srcOrd="1" destOrd="0" presId="urn:microsoft.com/office/officeart/2005/8/layout/hierarchy1"/>
    <dgm:cxn modelId="{3B6BA58A-1ADC-4E86-968E-46D51BBFCF96}" type="presParOf" srcId="{87A86EEF-93EE-4534-9FD0-B21F2B4C0F0E}" destId="{4585B3F1-D4DB-47BE-94C6-6A6CAF32D871}" srcOrd="4" destOrd="0" presId="urn:microsoft.com/office/officeart/2005/8/layout/hierarchy1"/>
    <dgm:cxn modelId="{BDC27428-FEE2-409E-8F4C-F57553C9FF2D}" type="presParOf" srcId="{87A86EEF-93EE-4534-9FD0-B21F2B4C0F0E}" destId="{EA981E2A-6C22-4FC0-8F57-D4C99DFFB5DE}" srcOrd="5" destOrd="0" presId="urn:microsoft.com/office/officeart/2005/8/layout/hierarchy1"/>
    <dgm:cxn modelId="{9072DDFA-27ED-45F7-AED7-AACE7F1B2B0D}" type="presParOf" srcId="{EA981E2A-6C22-4FC0-8F57-D4C99DFFB5DE}" destId="{EC11ABB3-31C8-47C9-8D5F-DE523A796C02}" srcOrd="0" destOrd="0" presId="urn:microsoft.com/office/officeart/2005/8/layout/hierarchy1"/>
    <dgm:cxn modelId="{4FD471DD-28C2-440D-B070-01FCB21EFC5B}" type="presParOf" srcId="{EC11ABB3-31C8-47C9-8D5F-DE523A796C02}" destId="{5CBB92B9-4244-4D49-97CB-F03F98F4E125}" srcOrd="0" destOrd="0" presId="urn:microsoft.com/office/officeart/2005/8/layout/hierarchy1"/>
    <dgm:cxn modelId="{F3464380-E281-4EE3-8393-FB1B138A131B}" type="presParOf" srcId="{EC11ABB3-31C8-47C9-8D5F-DE523A796C02}" destId="{56766293-D4DE-42C5-BCA1-A43C220CF5BF}" srcOrd="1" destOrd="0" presId="urn:microsoft.com/office/officeart/2005/8/layout/hierarchy1"/>
    <dgm:cxn modelId="{21CEDD4E-FE7C-4AA9-8EA4-44C65EFB1405}" type="presParOf" srcId="{EA981E2A-6C22-4FC0-8F57-D4C99DFFB5DE}" destId="{AA429522-819B-4648-B91C-D64A73AB7AC2}" srcOrd="1" destOrd="0" presId="urn:microsoft.com/office/officeart/2005/8/layout/hierarchy1"/>
    <dgm:cxn modelId="{7E9B8D2F-6C56-4768-843F-665B34EF8349}" type="presParOf" srcId="{87A86EEF-93EE-4534-9FD0-B21F2B4C0F0E}" destId="{CFCA1F33-1DC7-4792-8E4B-11D0EFC23E01}" srcOrd="6" destOrd="0" presId="urn:microsoft.com/office/officeart/2005/8/layout/hierarchy1"/>
    <dgm:cxn modelId="{4B898ED3-4F0F-497C-88FB-C1C09F0F5124}" type="presParOf" srcId="{87A86EEF-93EE-4534-9FD0-B21F2B4C0F0E}" destId="{F72D1658-4A89-40B2-8FCD-BC746ED07A31}" srcOrd="7" destOrd="0" presId="urn:microsoft.com/office/officeart/2005/8/layout/hierarchy1"/>
    <dgm:cxn modelId="{A70BCA1D-61C6-4C6C-A4FA-E0B50CA7489B}" type="presParOf" srcId="{F72D1658-4A89-40B2-8FCD-BC746ED07A31}" destId="{2AE82F0D-4987-4F25-950A-46F7C04AEC02}" srcOrd="0" destOrd="0" presId="urn:microsoft.com/office/officeart/2005/8/layout/hierarchy1"/>
    <dgm:cxn modelId="{43DE72AA-6FAB-4EFE-B3C8-2CAE1DE6FDDF}" type="presParOf" srcId="{2AE82F0D-4987-4F25-950A-46F7C04AEC02}" destId="{C2873E54-787A-4CAD-BD46-694FAAD93626}" srcOrd="0" destOrd="0" presId="urn:microsoft.com/office/officeart/2005/8/layout/hierarchy1"/>
    <dgm:cxn modelId="{63BA8AC9-2442-4BF8-8E95-1BFC868ADD93}" type="presParOf" srcId="{2AE82F0D-4987-4F25-950A-46F7C04AEC02}" destId="{A7FE2196-EF30-4B8F-8633-90879677F2D7}" srcOrd="1" destOrd="0" presId="urn:microsoft.com/office/officeart/2005/8/layout/hierarchy1"/>
    <dgm:cxn modelId="{852D1AC2-910B-4C80-A8E3-946CD4EA59C0}" type="presParOf" srcId="{F72D1658-4A89-40B2-8FCD-BC746ED07A31}" destId="{50C13638-A2F0-4146-81F1-3CFDD1F529A5}" srcOrd="1" destOrd="0" presId="urn:microsoft.com/office/officeart/2005/8/layout/hierarchy1"/>
    <dgm:cxn modelId="{FC67B107-4127-44F6-9486-3CA1AF3D6304}" type="presParOf" srcId="{87A86EEF-93EE-4534-9FD0-B21F2B4C0F0E}" destId="{E9493AE5-637B-458D-9BE6-53FDAB6A65BB}" srcOrd="8" destOrd="0" presId="urn:microsoft.com/office/officeart/2005/8/layout/hierarchy1"/>
    <dgm:cxn modelId="{63C54938-FDC6-401F-AD59-FA7949A3B38F}" type="presParOf" srcId="{87A86EEF-93EE-4534-9FD0-B21F2B4C0F0E}" destId="{7B56B34C-106D-4DAE-B9C0-A0AF1BF6E828}" srcOrd="9" destOrd="0" presId="urn:microsoft.com/office/officeart/2005/8/layout/hierarchy1"/>
    <dgm:cxn modelId="{556BF3F0-4A77-43B2-8FFD-0661374399BE}" type="presParOf" srcId="{7B56B34C-106D-4DAE-B9C0-A0AF1BF6E828}" destId="{3294B964-FB90-48C2-8D05-57FC81AC0F7C}" srcOrd="0" destOrd="0" presId="urn:microsoft.com/office/officeart/2005/8/layout/hierarchy1"/>
    <dgm:cxn modelId="{7FF503B8-A775-4086-BD02-ABE6D3914727}" type="presParOf" srcId="{3294B964-FB90-48C2-8D05-57FC81AC0F7C}" destId="{5493CB17-4A1B-4C64-A078-08FFFD62EE0E}" srcOrd="0" destOrd="0" presId="urn:microsoft.com/office/officeart/2005/8/layout/hierarchy1"/>
    <dgm:cxn modelId="{F855B2EE-598C-4B3D-876E-E397A45E047F}" type="presParOf" srcId="{3294B964-FB90-48C2-8D05-57FC81AC0F7C}" destId="{992F74AA-3EC0-4DCE-B33C-67E09B737B2D}" srcOrd="1" destOrd="0" presId="urn:microsoft.com/office/officeart/2005/8/layout/hierarchy1"/>
    <dgm:cxn modelId="{9DBCED74-2EC0-45CC-8355-BD251DBE6CB6}" type="presParOf" srcId="{7B56B34C-106D-4DAE-B9C0-A0AF1BF6E828}" destId="{F68246CC-F4FC-4F4C-B2D5-850BF208844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F111A1-A8ED-4569-BB48-22AA1BB6685D}" type="doc">
      <dgm:prSet loTypeId="urn:microsoft.com/office/officeart/2005/8/layout/target3" loCatId="relationship" qsTypeId="urn:microsoft.com/office/officeart/2005/8/quickstyle/3d2" qsCatId="3D" csTypeId="urn:microsoft.com/office/officeart/2005/8/colors/colorful1#3" csCatId="colorful" phldr="1"/>
      <dgm:spPr/>
      <dgm:t>
        <a:bodyPr/>
        <a:lstStyle/>
        <a:p>
          <a:endParaRPr lang="en-US"/>
        </a:p>
      </dgm:t>
    </dgm:pt>
    <dgm:pt modelId="{D71D8696-E7F9-4B8E-B55F-969D3CC3E4D3}">
      <dgm:prSet custT="1"/>
      <dgm:spPr/>
      <dgm:t>
        <a:bodyPr/>
        <a:lstStyle/>
        <a:p>
          <a:pPr rtl="1"/>
          <a:r>
            <a:rPr lang="fa-IR" sz="2800" b="1" dirty="0" smtClean="0">
              <a:cs typeface="B Nazanin" pitchFamily="2" charset="-78"/>
            </a:rPr>
            <a:t>برنامه ریزی و بودجه بندی </a:t>
          </a:r>
        </a:p>
      </dgm:t>
    </dgm:pt>
    <dgm:pt modelId="{058613F6-1DE7-49FB-BEF1-EBDECC53148F}" type="parTrans" cxnId="{6587FE31-3167-4BFB-BCD1-7053CA3BBCA5}">
      <dgm:prSet/>
      <dgm:spPr/>
      <dgm:t>
        <a:bodyPr/>
        <a:lstStyle/>
        <a:p>
          <a:endParaRPr lang="en-US"/>
        </a:p>
      </dgm:t>
    </dgm:pt>
    <dgm:pt modelId="{46C8149D-019B-4F76-A67A-243D0CFCA2CF}" type="sibTrans" cxnId="{6587FE31-3167-4BFB-BCD1-7053CA3BBCA5}">
      <dgm:prSet/>
      <dgm:spPr/>
      <dgm:t>
        <a:bodyPr/>
        <a:lstStyle/>
        <a:p>
          <a:endParaRPr lang="en-US"/>
        </a:p>
      </dgm:t>
    </dgm:pt>
    <dgm:pt modelId="{EE686B62-17B6-4E13-B870-D1F14EA30938}">
      <dgm:prSet custT="1"/>
      <dgm:spPr/>
      <dgm:t>
        <a:bodyPr/>
        <a:lstStyle/>
        <a:p>
          <a:pPr rtl="1"/>
          <a:r>
            <a:rPr lang="fa-IR" sz="2400" b="1" dirty="0" smtClean="0">
              <a:cs typeface="B Nazanin" pitchFamily="2" charset="-78"/>
            </a:rPr>
            <a:t>به همراه سیستم بودجه بندی مناسب بعنوان سنجش کارائی مدیران اجرائی</a:t>
          </a:r>
        </a:p>
      </dgm:t>
    </dgm:pt>
    <dgm:pt modelId="{4250C9C7-B587-4E13-8E87-34D62E70CDDA}" type="sibTrans" cxnId="{767C1B79-EB3D-487C-B548-EF79800D1A37}">
      <dgm:prSet/>
      <dgm:spPr/>
      <dgm:t>
        <a:bodyPr/>
        <a:lstStyle/>
        <a:p>
          <a:endParaRPr lang="en-US"/>
        </a:p>
      </dgm:t>
    </dgm:pt>
    <dgm:pt modelId="{98663E02-3358-45F8-9395-3E5DC1CE46D4}" type="parTrans" cxnId="{767C1B79-EB3D-487C-B548-EF79800D1A37}">
      <dgm:prSet/>
      <dgm:spPr/>
      <dgm:t>
        <a:bodyPr/>
        <a:lstStyle/>
        <a:p>
          <a:endParaRPr lang="en-US"/>
        </a:p>
      </dgm:t>
    </dgm:pt>
    <dgm:pt modelId="{3F78AABF-414B-41F2-B196-51A77423186F}">
      <dgm:prSet custT="1"/>
      <dgm:spPr/>
      <dgm:t>
        <a:bodyPr/>
        <a:lstStyle/>
        <a:p>
          <a:pPr rtl="1"/>
          <a:r>
            <a:rPr lang="fa-IR" sz="2400" b="1" dirty="0" smtClean="0">
              <a:cs typeface="B Nazanin" pitchFamily="2" charset="-78"/>
            </a:rPr>
            <a:t>وضعیت مالی دولت و واحدهای تابعه آن </a:t>
          </a:r>
        </a:p>
      </dgm:t>
    </dgm:pt>
    <dgm:pt modelId="{B7846320-1D1A-409D-A1D3-57D7E1E66AB6}" type="sibTrans" cxnId="{F1A123A3-B68C-40F7-B03B-F1D27644803F}">
      <dgm:prSet/>
      <dgm:spPr/>
      <dgm:t>
        <a:bodyPr/>
        <a:lstStyle/>
        <a:p>
          <a:endParaRPr lang="en-US"/>
        </a:p>
      </dgm:t>
    </dgm:pt>
    <dgm:pt modelId="{D4754303-2EF0-483F-8772-5D60B87E48FC}" type="parTrans" cxnId="{F1A123A3-B68C-40F7-B03B-F1D27644803F}">
      <dgm:prSet/>
      <dgm:spPr/>
      <dgm:t>
        <a:bodyPr/>
        <a:lstStyle/>
        <a:p>
          <a:endParaRPr lang="en-US"/>
        </a:p>
      </dgm:t>
    </dgm:pt>
    <dgm:pt modelId="{D020CA3E-35AF-469B-AE42-2CA7153D656F}">
      <dgm:prSet custT="1"/>
      <dgm:spPr/>
      <dgm:t>
        <a:bodyPr/>
        <a:lstStyle/>
        <a:p>
          <a:pPr rtl="1"/>
          <a:r>
            <a:rPr lang="fa-IR" sz="2400" b="1" dirty="0" smtClean="0">
              <a:cs typeface="B Nazanin" pitchFamily="2" charset="-78"/>
            </a:rPr>
            <a:t>تعیین و پیش بینی ورود ، خروج و مانده منابع مالی </a:t>
          </a:r>
        </a:p>
      </dgm:t>
    </dgm:pt>
    <dgm:pt modelId="{0D58672B-51DA-4D0C-95E8-E56CBFBF21E4}" type="sibTrans" cxnId="{0B2B7FBE-3D8F-4CC4-9444-3A9FA9B134EE}">
      <dgm:prSet/>
      <dgm:spPr/>
      <dgm:t>
        <a:bodyPr/>
        <a:lstStyle/>
        <a:p>
          <a:endParaRPr lang="en-US"/>
        </a:p>
      </dgm:t>
    </dgm:pt>
    <dgm:pt modelId="{B4D70552-F7BF-4EAF-BAE1-0E26B7B68C69}" type="parTrans" cxnId="{0B2B7FBE-3D8F-4CC4-9444-3A9FA9B134EE}">
      <dgm:prSet/>
      <dgm:spPr/>
      <dgm:t>
        <a:bodyPr/>
        <a:lstStyle/>
        <a:p>
          <a:endParaRPr lang="en-US"/>
        </a:p>
      </dgm:t>
    </dgm:pt>
    <dgm:pt modelId="{027E9EFD-EDBD-4B75-9776-B79BCA7B15DE}" type="pres">
      <dgm:prSet presAssocID="{2FF111A1-A8ED-4569-BB48-22AA1BB6685D}" presName="Name0" presStyleCnt="0">
        <dgm:presLayoutVars>
          <dgm:chMax val="7"/>
          <dgm:dir val="rev"/>
          <dgm:animLvl val="lvl"/>
          <dgm:resizeHandles val="exact"/>
        </dgm:presLayoutVars>
      </dgm:prSet>
      <dgm:spPr/>
      <dgm:t>
        <a:bodyPr/>
        <a:lstStyle/>
        <a:p>
          <a:endParaRPr lang="en-US"/>
        </a:p>
      </dgm:t>
    </dgm:pt>
    <dgm:pt modelId="{69E4125F-0BCB-41C7-BB4B-955D139162F4}" type="pres">
      <dgm:prSet presAssocID="{D71D8696-E7F9-4B8E-B55F-969D3CC3E4D3}" presName="circle1" presStyleLbl="node1" presStyleIdx="0" presStyleCnt="4"/>
      <dgm:spPr/>
    </dgm:pt>
    <dgm:pt modelId="{2D429845-5838-48CD-8C18-A970D037D87C}" type="pres">
      <dgm:prSet presAssocID="{D71D8696-E7F9-4B8E-B55F-969D3CC3E4D3}" presName="space" presStyleCnt="0"/>
      <dgm:spPr/>
    </dgm:pt>
    <dgm:pt modelId="{93890CF7-B4CA-4AF0-83A3-4F04B534DC13}" type="pres">
      <dgm:prSet presAssocID="{D71D8696-E7F9-4B8E-B55F-969D3CC3E4D3}" presName="rect1" presStyleLbl="alignAcc1" presStyleIdx="0" presStyleCnt="4"/>
      <dgm:spPr/>
      <dgm:t>
        <a:bodyPr/>
        <a:lstStyle/>
        <a:p>
          <a:endParaRPr lang="en-US"/>
        </a:p>
      </dgm:t>
    </dgm:pt>
    <dgm:pt modelId="{AA890BF4-0730-49CF-B9E1-EC0F61C2A8FB}" type="pres">
      <dgm:prSet presAssocID="{D020CA3E-35AF-469B-AE42-2CA7153D656F}" presName="vertSpace2" presStyleLbl="node1" presStyleIdx="0" presStyleCnt="4"/>
      <dgm:spPr/>
    </dgm:pt>
    <dgm:pt modelId="{7DC85D58-BBF3-4CA9-8676-919AEA43C92F}" type="pres">
      <dgm:prSet presAssocID="{D020CA3E-35AF-469B-AE42-2CA7153D656F}" presName="circle2" presStyleLbl="node1" presStyleIdx="1" presStyleCnt="4"/>
      <dgm:spPr/>
    </dgm:pt>
    <dgm:pt modelId="{CB5C4513-B415-452C-96C0-CCF1549B0256}" type="pres">
      <dgm:prSet presAssocID="{D020CA3E-35AF-469B-AE42-2CA7153D656F}" presName="rect2" presStyleLbl="alignAcc1" presStyleIdx="1" presStyleCnt="4"/>
      <dgm:spPr/>
      <dgm:t>
        <a:bodyPr/>
        <a:lstStyle/>
        <a:p>
          <a:endParaRPr lang="en-US"/>
        </a:p>
      </dgm:t>
    </dgm:pt>
    <dgm:pt modelId="{754478B5-E235-4FE6-AC22-9DA9EC1D0756}" type="pres">
      <dgm:prSet presAssocID="{3F78AABF-414B-41F2-B196-51A77423186F}" presName="vertSpace3" presStyleLbl="node1" presStyleIdx="1" presStyleCnt="4"/>
      <dgm:spPr/>
    </dgm:pt>
    <dgm:pt modelId="{7D09D80E-B276-492B-B53F-AC53CC2DD375}" type="pres">
      <dgm:prSet presAssocID="{3F78AABF-414B-41F2-B196-51A77423186F}" presName="circle3" presStyleLbl="node1" presStyleIdx="2" presStyleCnt="4"/>
      <dgm:spPr/>
    </dgm:pt>
    <dgm:pt modelId="{AEFB8079-CC56-47CF-A110-47B80163CF99}" type="pres">
      <dgm:prSet presAssocID="{3F78AABF-414B-41F2-B196-51A77423186F}" presName="rect3" presStyleLbl="alignAcc1" presStyleIdx="2" presStyleCnt="4"/>
      <dgm:spPr/>
      <dgm:t>
        <a:bodyPr/>
        <a:lstStyle/>
        <a:p>
          <a:endParaRPr lang="en-US"/>
        </a:p>
      </dgm:t>
    </dgm:pt>
    <dgm:pt modelId="{F9ACADB8-7AE2-405A-ADE1-76963752E46C}" type="pres">
      <dgm:prSet presAssocID="{EE686B62-17B6-4E13-B870-D1F14EA30938}" presName="vertSpace4" presStyleLbl="node1" presStyleIdx="2" presStyleCnt="4"/>
      <dgm:spPr/>
    </dgm:pt>
    <dgm:pt modelId="{267D348D-0506-4FA0-960F-EDB512E5F367}" type="pres">
      <dgm:prSet presAssocID="{EE686B62-17B6-4E13-B870-D1F14EA30938}" presName="circle4" presStyleLbl="node1" presStyleIdx="3" presStyleCnt="4"/>
      <dgm:spPr/>
    </dgm:pt>
    <dgm:pt modelId="{579081D3-13CD-4226-84A4-073E3F0B3148}" type="pres">
      <dgm:prSet presAssocID="{EE686B62-17B6-4E13-B870-D1F14EA30938}" presName="rect4" presStyleLbl="alignAcc1" presStyleIdx="3" presStyleCnt="4"/>
      <dgm:spPr/>
      <dgm:t>
        <a:bodyPr/>
        <a:lstStyle/>
        <a:p>
          <a:endParaRPr lang="en-US"/>
        </a:p>
      </dgm:t>
    </dgm:pt>
    <dgm:pt modelId="{F48FB55B-8E03-42C0-B11F-BB808BC47BD7}" type="pres">
      <dgm:prSet presAssocID="{D71D8696-E7F9-4B8E-B55F-969D3CC3E4D3}" presName="rect1ParTxNoCh" presStyleLbl="alignAcc1" presStyleIdx="3" presStyleCnt="4">
        <dgm:presLayoutVars>
          <dgm:chMax val="1"/>
          <dgm:bulletEnabled val="1"/>
        </dgm:presLayoutVars>
      </dgm:prSet>
      <dgm:spPr/>
      <dgm:t>
        <a:bodyPr/>
        <a:lstStyle/>
        <a:p>
          <a:endParaRPr lang="en-US"/>
        </a:p>
      </dgm:t>
    </dgm:pt>
    <dgm:pt modelId="{EE5765AD-0027-4181-90E8-8DD19C1E5B1D}" type="pres">
      <dgm:prSet presAssocID="{D020CA3E-35AF-469B-AE42-2CA7153D656F}" presName="rect2ParTxNoCh" presStyleLbl="alignAcc1" presStyleIdx="3" presStyleCnt="4">
        <dgm:presLayoutVars>
          <dgm:chMax val="1"/>
          <dgm:bulletEnabled val="1"/>
        </dgm:presLayoutVars>
      </dgm:prSet>
      <dgm:spPr/>
      <dgm:t>
        <a:bodyPr/>
        <a:lstStyle/>
        <a:p>
          <a:endParaRPr lang="en-US"/>
        </a:p>
      </dgm:t>
    </dgm:pt>
    <dgm:pt modelId="{E4007E25-2E99-412C-9838-6834169A7E4E}" type="pres">
      <dgm:prSet presAssocID="{3F78AABF-414B-41F2-B196-51A77423186F}" presName="rect3ParTxNoCh" presStyleLbl="alignAcc1" presStyleIdx="3" presStyleCnt="4">
        <dgm:presLayoutVars>
          <dgm:chMax val="1"/>
          <dgm:bulletEnabled val="1"/>
        </dgm:presLayoutVars>
      </dgm:prSet>
      <dgm:spPr/>
      <dgm:t>
        <a:bodyPr/>
        <a:lstStyle/>
        <a:p>
          <a:endParaRPr lang="en-US"/>
        </a:p>
      </dgm:t>
    </dgm:pt>
    <dgm:pt modelId="{31546A1A-F9B9-473E-A061-2B340CC2AF4E}" type="pres">
      <dgm:prSet presAssocID="{EE686B62-17B6-4E13-B870-D1F14EA30938}" presName="rect4ParTxNoCh" presStyleLbl="alignAcc1" presStyleIdx="3" presStyleCnt="4">
        <dgm:presLayoutVars>
          <dgm:chMax val="1"/>
          <dgm:bulletEnabled val="1"/>
        </dgm:presLayoutVars>
      </dgm:prSet>
      <dgm:spPr/>
      <dgm:t>
        <a:bodyPr/>
        <a:lstStyle/>
        <a:p>
          <a:endParaRPr lang="en-US"/>
        </a:p>
      </dgm:t>
    </dgm:pt>
  </dgm:ptLst>
  <dgm:cxnLst>
    <dgm:cxn modelId="{6587FE31-3167-4BFB-BCD1-7053CA3BBCA5}" srcId="{2FF111A1-A8ED-4569-BB48-22AA1BB6685D}" destId="{D71D8696-E7F9-4B8E-B55F-969D3CC3E4D3}" srcOrd="0" destOrd="0" parTransId="{058613F6-1DE7-49FB-BEF1-EBDECC53148F}" sibTransId="{46C8149D-019B-4F76-A67A-243D0CFCA2CF}"/>
    <dgm:cxn modelId="{A3E7F610-F6C6-4686-98BC-7172FBAA9BAD}" type="presOf" srcId="{2FF111A1-A8ED-4569-BB48-22AA1BB6685D}" destId="{027E9EFD-EDBD-4B75-9776-B79BCA7B15DE}" srcOrd="0" destOrd="0" presId="urn:microsoft.com/office/officeart/2005/8/layout/target3"/>
    <dgm:cxn modelId="{BFA31EFD-2F13-4018-81EF-962EA9B45BBD}" type="presOf" srcId="{D71D8696-E7F9-4B8E-B55F-969D3CC3E4D3}" destId="{93890CF7-B4CA-4AF0-83A3-4F04B534DC13}" srcOrd="0" destOrd="0" presId="urn:microsoft.com/office/officeart/2005/8/layout/target3"/>
    <dgm:cxn modelId="{767C1B79-EB3D-487C-B548-EF79800D1A37}" srcId="{2FF111A1-A8ED-4569-BB48-22AA1BB6685D}" destId="{EE686B62-17B6-4E13-B870-D1F14EA30938}" srcOrd="3" destOrd="0" parTransId="{98663E02-3358-45F8-9395-3E5DC1CE46D4}" sibTransId="{4250C9C7-B587-4E13-8E87-34D62E70CDDA}"/>
    <dgm:cxn modelId="{EF2A220D-CD71-4F26-A99B-D5E630D5FCCB}" type="presOf" srcId="{EE686B62-17B6-4E13-B870-D1F14EA30938}" destId="{31546A1A-F9B9-473E-A061-2B340CC2AF4E}" srcOrd="1" destOrd="0" presId="urn:microsoft.com/office/officeart/2005/8/layout/target3"/>
    <dgm:cxn modelId="{EF487741-9613-4012-8EC9-D518925E0E15}" type="presOf" srcId="{EE686B62-17B6-4E13-B870-D1F14EA30938}" destId="{579081D3-13CD-4226-84A4-073E3F0B3148}" srcOrd="0" destOrd="0" presId="urn:microsoft.com/office/officeart/2005/8/layout/target3"/>
    <dgm:cxn modelId="{F1A123A3-B68C-40F7-B03B-F1D27644803F}" srcId="{2FF111A1-A8ED-4569-BB48-22AA1BB6685D}" destId="{3F78AABF-414B-41F2-B196-51A77423186F}" srcOrd="2" destOrd="0" parTransId="{D4754303-2EF0-483F-8772-5D60B87E48FC}" sibTransId="{B7846320-1D1A-409D-A1D3-57D7E1E66AB6}"/>
    <dgm:cxn modelId="{3C743A11-DA30-4B00-BFA1-5211EA2115FD}" type="presOf" srcId="{D020CA3E-35AF-469B-AE42-2CA7153D656F}" destId="{EE5765AD-0027-4181-90E8-8DD19C1E5B1D}" srcOrd="1" destOrd="0" presId="urn:microsoft.com/office/officeart/2005/8/layout/target3"/>
    <dgm:cxn modelId="{0B2B7FBE-3D8F-4CC4-9444-3A9FA9B134EE}" srcId="{2FF111A1-A8ED-4569-BB48-22AA1BB6685D}" destId="{D020CA3E-35AF-469B-AE42-2CA7153D656F}" srcOrd="1" destOrd="0" parTransId="{B4D70552-F7BF-4EAF-BAE1-0E26B7B68C69}" sibTransId="{0D58672B-51DA-4D0C-95E8-E56CBFBF21E4}"/>
    <dgm:cxn modelId="{FCEFB672-94E6-42EC-B2C3-FD72C65EB378}" type="presOf" srcId="{3F78AABF-414B-41F2-B196-51A77423186F}" destId="{E4007E25-2E99-412C-9838-6834169A7E4E}" srcOrd="1" destOrd="0" presId="urn:microsoft.com/office/officeart/2005/8/layout/target3"/>
    <dgm:cxn modelId="{1476C33A-939F-455F-BF21-33A7F39F7226}" type="presOf" srcId="{D020CA3E-35AF-469B-AE42-2CA7153D656F}" destId="{CB5C4513-B415-452C-96C0-CCF1549B0256}" srcOrd="0" destOrd="0" presId="urn:microsoft.com/office/officeart/2005/8/layout/target3"/>
    <dgm:cxn modelId="{8DA96D31-B1BF-440E-B67A-F08B56FACBC6}" type="presOf" srcId="{3F78AABF-414B-41F2-B196-51A77423186F}" destId="{AEFB8079-CC56-47CF-A110-47B80163CF99}" srcOrd="0" destOrd="0" presId="urn:microsoft.com/office/officeart/2005/8/layout/target3"/>
    <dgm:cxn modelId="{C156E93E-D1FF-4913-A878-8263DCF4490B}" type="presOf" srcId="{D71D8696-E7F9-4B8E-B55F-969D3CC3E4D3}" destId="{F48FB55B-8E03-42C0-B11F-BB808BC47BD7}" srcOrd="1" destOrd="0" presId="urn:microsoft.com/office/officeart/2005/8/layout/target3"/>
    <dgm:cxn modelId="{53387034-19BB-4B9E-87E6-4952343FCB66}" type="presParOf" srcId="{027E9EFD-EDBD-4B75-9776-B79BCA7B15DE}" destId="{69E4125F-0BCB-41C7-BB4B-955D139162F4}" srcOrd="0" destOrd="0" presId="urn:microsoft.com/office/officeart/2005/8/layout/target3"/>
    <dgm:cxn modelId="{6D82292E-01D5-4457-92C7-499653793F02}" type="presParOf" srcId="{027E9EFD-EDBD-4B75-9776-B79BCA7B15DE}" destId="{2D429845-5838-48CD-8C18-A970D037D87C}" srcOrd="1" destOrd="0" presId="urn:microsoft.com/office/officeart/2005/8/layout/target3"/>
    <dgm:cxn modelId="{E806F857-C8D5-45A0-915E-B49E38902A97}" type="presParOf" srcId="{027E9EFD-EDBD-4B75-9776-B79BCA7B15DE}" destId="{93890CF7-B4CA-4AF0-83A3-4F04B534DC13}" srcOrd="2" destOrd="0" presId="urn:microsoft.com/office/officeart/2005/8/layout/target3"/>
    <dgm:cxn modelId="{95A11171-0697-40D1-803C-482966688DB3}" type="presParOf" srcId="{027E9EFD-EDBD-4B75-9776-B79BCA7B15DE}" destId="{AA890BF4-0730-49CF-B9E1-EC0F61C2A8FB}" srcOrd="3" destOrd="0" presId="urn:microsoft.com/office/officeart/2005/8/layout/target3"/>
    <dgm:cxn modelId="{F4E60E3F-5A08-4F9A-8498-3F0E5C53DFCA}" type="presParOf" srcId="{027E9EFD-EDBD-4B75-9776-B79BCA7B15DE}" destId="{7DC85D58-BBF3-4CA9-8676-919AEA43C92F}" srcOrd="4" destOrd="0" presId="urn:microsoft.com/office/officeart/2005/8/layout/target3"/>
    <dgm:cxn modelId="{01B9951C-A3E1-4EA0-8C1F-70BF51496804}" type="presParOf" srcId="{027E9EFD-EDBD-4B75-9776-B79BCA7B15DE}" destId="{CB5C4513-B415-452C-96C0-CCF1549B0256}" srcOrd="5" destOrd="0" presId="urn:microsoft.com/office/officeart/2005/8/layout/target3"/>
    <dgm:cxn modelId="{41F51E3C-9FFA-4370-B12F-D42E6C838322}" type="presParOf" srcId="{027E9EFD-EDBD-4B75-9776-B79BCA7B15DE}" destId="{754478B5-E235-4FE6-AC22-9DA9EC1D0756}" srcOrd="6" destOrd="0" presId="urn:microsoft.com/office/officeart/2005/8/layout/target3"/>
    <dgm:cxn modelId="{1441CE4C-C583-453E-86EC-5A19879BE654}" type="presParOf" srcId="{027E9EFD-EDBD-4B75-9776-B79BCA7B15DE}" destId="{7D09D80E-B276-492B-B53F-AC53CC2DD375}" srcOrd="7" destOrd="0" presId="urn:microsoft.com/office/officeart/2005/8/layout/target3"/>
    <dgm:cxn modelId="{62EAB961-9EE9-476E-802C-02C2408E88D3}" type="presParOf" srcId="{027E9EFD-EDBD-4B75-9776-B79BCA7B15DE}" destId="{AEFB8079-CC56-47CF-A110-47B80163CF99}" srcOrd="8" destOrd="0" presId="urn:microsoft.com/office/officeart/2005/8/layout/target3"/>
    <dgm:cxn modelId="{E56E83AF-1B2F-4F7A-8F81-8EBA03C503E0}" type="presParOf" srcId="{027E9EFD-EDBD-4B75-9776-B79BCA7B15DE}" destId="{F9ACADB8-7AE2-405A-ADE1-76963752E46C}" srcOrd="9" destOrd="0" presId="urn:microsoft.com/office/officeart/2005/8/layout/target3"/>
    <dgm:cxn modelId="{2C2AA7B9-FFD1-483D-9832-2CEBAA0367C4}" type="presParOf" srcId="{027E9EFD-EDBD-4B75-9776-B79BCA7B15DE}" destId="{267D348D-0506-4FA0-960F-EDB512E5F367}" srcOrd="10" destOrd="0" presId="urn:microsoft.com/office/officeart/2005/8/layout/target3"/>
    <dgm:cxn modelId="{EAB97819-0161-42EC-914C-69C52F07EE8C}" type="presParOf" srcId="{027E9EFD-EDBD-4B75-9776-B79BCA7B15DE}" destId="{579081D3-13CD-4226-84A4-073E3F0B3148}" srcOrd="11" destOrd="0" presId="urn:microsoft.com/office/officeart/2005/8/layout/target3"/>
    <dgm:cxn modelId="{AF59DF5C-390E-4547-B2AA-A999A45EF539}" type="presParOf" srcId="{027E9EFD-EDBD-4B75-9776-B79BCA7B15DE}" destId="{F48FB55B-8E03-42C0-B11F-BB808BC47BD7}" srcOrd="12" destOrd="0" presId="urn:microsoft.com/office/officeart/2005/8/layout/target3"/>
    <dgm:cxn modelId="{9900CC9B-6DD4-4289-A483-86FEF0AAE895}" type="presParOf" srcId="{027E9EFD-EDBD-4B75-9776-B79BCA7B15DE}" destId="{EE5765AD-0027-4181-90E8-8DD19C1E5B1D}" srcOrd="13" destOrd="0" presId="urn:microsoft.com/office/officeart/2005/8/layout/target3"/>
    <dgm:cxn modelId="{F4BF1675-69AB-4D1C-8C40-9886933EADCB}" type="presParOf" srcId="{027E9EFD-EDBD-4B75-9776-B79BCA7B15DE}" destId="{E4007E25-2E99-412C-9838-6834169A7E4E}" srcOrd="14" destOrd="0" presId="urn:microsoft.com/office/officeart/2005/8/layout/target3"/>
    <dgm:cxn modelId="{A1AAD52B-7FDA-453E-B3BE-3C29DE31C410}" type="presParOf" srcId="{027E9EFD-EDBD-4B75-9776-B79BCA7B15DE}" destId="{31546A1A-F9B9-473E-A061-2B340CC2AF4E}"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528F86-BDC4-452C-A5BB-C1C3BF52837C}" type="doc">
      <dgm:prSet loTypeId="urn:microsoft.com/office/officeart/2009/layout/CircleArrowProcess" loCatId="process" qsTypeId="urn:microsoft.com/office/officeart/2005/8/quickstyle/3d2" qsCatId="3D" csTypeId="urn:microsoft.com/office/officeart/2005/8/colors/colorful1#4" csCatId="colorful" phldr="1"/>
      <dgm:spPr/>
      <dgm:t>
        <a:bodyPr/>
        <a:lstStyle/>
        <a:p>
          <a:endParaRPr lang="en-US"/>
        </a:p>
      </dgm:t>
    </dgm:pt>
    <dgm:pt modelId="{33AF264F-158D-4D8B-A847-23B7837020E8}">
      <dgm:prSet phldrT="[Text]" custT="1"/>
      <dgm:spPr/>
      <dgm:t>
        <a:bodyPr/>
        <a:lstStyle/>
        <a:p>
          <a:r>
            <a:rPr lang="fa-IR" sz="1800" dirty="0" smtClean="0">
              <a:cs typeface="2  Titr" pitchFamily="2" charset="-78"/>
            </a:rPr>
            <a:t>استفاده کنندگان حسابداری دولتی</a:t>
          </a:r>
          <a:endParaRPr lang="en-US" sz="1800" dirty="0">
            <a:cs typeface="2  Titr" pitchFamily="2" charset="-78"/>
          </a:endParaRPr>
        </a:p>
      </dgm:t>
    </dgm:pt>
    <dgm:pt modelId="{5F7C3F59-4FB7-42E2-8DA8-54B82903159E}" type="parTrans" cxnId="{53645A5B-0373-4F11-9F6E-133EA1301049}">
      <dgm:prSet/>
      <dgm:spPr/>
      <dgm:t>
        <a:bodyPr/>
        <a:lstStyle/>
        <a:p>
          <a:endParaRPr lang="en-US"/>
        </a:p>
      </dgm:t>
    </dgm:pt>
    <dgm:pt modelId="{7DB24CE2-4146-4093-BC86-36D1CA5EDE7C}" type="sibTrans" cxnId="{53645A5B-0373-4F11-9F6E-133EA1301049}">
      <dgm:prSet/>
      <dgm:spPr/>
      <dgm:t>
        <a:bodyPr/>
        <a:lstStyle/>
        <a:p>
          <a:endParaRPr lang="en-US"/>
        </a:p>
      </dgm:t>
    </dgm:pt>
    <dgm:pt modelId="{101D9F59-DE5D-4180-B5A8-116C62109E6C}">
      <dgm:prSet phldrT="[Text]" custT="1"/>
      <dgm:spPr/>
      <dgm:t>
        <a:bodyPr/>
        <a:lstStyle/>
        <a:p>
          <a:r>
            <a:rPr lang="fa-IR" sz="2400" dirty="0" smtClean="0">
              <a:cs typeface="2  Titr" pitchFamily="2" charset="-78"/>
            </a:rPr>
            <a:t>داخلی</a:t>
          </a:r>
          <a:endParaRPr lang="en-US" sz="2400" dirty="0">
            <a:cs typeface="2  Titr" pitchFamily="2" charset="-78"/>
          </a:endParaRPr>
        </a:p>
      </dgm:t>
    </dgm:pt>
    <dgm:pt modelId="{3E771B27-B099-483A-91B9-0756ACF41603}" type="parTrans" cxnId="{36D82F8E-F480-496F-A11E-C40F6B428471}">
      <dgm:prSet/>
      <dgm:spPr/>
      <dgm:t>
        <a:bodyPr/>
        <a:lstStyle/>
        <a:p>
          <a:endParaRPr lang="en-US"/>
        </a:p>
      </dgm:t>
    </dgm:pt>
    <dgm:pt modelId="{14EC72F9-AA9C-42C7-BFF4-05D0B336F3A8}" type="sibTrans" cxnId="{36D82F8E-F480-496F-A11E-C40F6B428471}">
      <dgm:prSet/>
      <dgm:spPr/>
      <dgm:t>
        <a:bodyPr/>
        <a:lstStyle/>
        <a:p>
          <a:endParaRPr lang="en-US"/>
        </a:p>
      </dgm:t>
    </dgm:pt>
    <dgm:pt modelId="{C09099C8-34C2-4167-891A-2390F1FE5CF5}">
      <dgm:prSet custT="1"/>
      <dgm:spPr/>
      <dgm:t>
        <a:bodyPr/>
        <a:lstStyle/>
        <a:p>
          <a:r>
            <a:rPr lang="fa-IR" sz="2400" dirty="0" smtClean="0">
              <a:cs typeface="2  Titr" pitchFamily="2" charset="-78"/>
            </a:rPr>
            <a:t>خارجی</a:t>
          </a:r>
          <a:endParaRPr lang="en-US" sz="2400" dirty="0">
            <a:cs typeface="2  Titr" pitchFamily="2" charset="-78"/>
          </a:endParaRPr>
        </a:p>
      </dgm:t>
    </dgm:pt>
    <dgm:pt modelId="{967D7F38-70AF-48FA-87A8-E9C26E6BEE45}" type="parTrans" cxnId="{8D2039E6-51EA-4A5B-AB57-E995832928A8}">
      <dgm:prSet/>
      <dgm:spPr/>
      <dgm:t>
        <a:bodyPr/>
        <a:lstStyle/>
        <a:p>
          <a:endParaRPr lang="en-US"/>
        </a:p>
      </dgm:t>
    </dgm:pt>
    <dgm:pt modelId="{E1B8C9BE-DE13-4A49-8398-6FFA8C4F1A7E}" type="sibTrans" cxnId="{8D2039E6-51EA-4A5B-AB57-E995832928A8}">
      <dgm:prSet/>
      <dgm:spPr/>
      <dgm:t>
        <a:bodyPr/>
        <a:lstStyle/>
        <a:p>
          <a:endParaRPr lang="en-US"/>
        </a:p>
      </dgm:t>
    </dgm:pt>
    <dgm:pt modelId="{EDDB4B11-F45C-4385-BB20-3824ECE2D78B}" type="pres">
      <dgm:prSet presAssocID="{6F528F86-BDC4-452C-A5BB-C1C3BF52837C}" presName="Name0" presStyleCnt="0">
        <dgm:presLayoutVars>
          <dgm:chMax val="7"/>
          <dgm:chPref val="7"/>
          <dgm:dir/>
          <dgm:animLvl val="lvl"/>
        </dgm:presLayoutVars>
      </dgm:prSet>
      <dgm:spPr/>
      <dgm:t>
        <a:bodyPr/>
        <a:lstStyle/>
        <a:p>
          <a:endParaRPr lang="en-US"/>
        </a:p>
      </dgm:t>
    </dgm:pt>
    <dgm:pt modelId="{26E6F254-2DDB-440A-952C-B57288CC6533}" type="pres">
      <dgm:prSet presAssocID="{33AF264F-158D-4D8B-A847-23B7837020E8}" presName="Accent1" presStyleCnt="0"/>
      <dgm:spPr/>
    </dgm:pt>
    <dgm:pt modelId="{A2C4F1E3-DA14-40FE-8B8B-0FA0F2507C91}" type="pres">
      <dgm:prSet presAssocID="{33AF264F-158D-4D8B-A847-23B7837020E8}" presName="Accent" presStyleLbl="node1" presStyleIdx="0" presStyleCnt="3"/>
      <dgm:spPr/>
    </dgm:pt>
    <dgm:pt modelId="{E0635E8F-0AC1-426E-97C6-156B354BE4D0}" type="pres">
      <dgm:prSet presAssocID="{33AF264F-158D-4D8B-A847-23B7837020E8}" presName="Parent1" presStyleLbl="revTx" presStyleIdx="0" presStyleCnt="3">
        <dgm:presLayoutVars>
          <dgm:chMax val="1"/>
          <dgm:chPref val="1"/>
          <dgm:bulletEnabled val="1"/>
        </dgm:presLayoutVars>
      </dgm:prSet>
      <dgm:spPr/>
      <dgm:t>
        <a:bodyPr/>
        <a:lstStyle/>
        <a:p>
          <a:endParaRPr lang="en-US"/>
        </a:p>
      </dgm:t>
    </dgm:pt>
    <dgm:pt modelId="{26A4C7D8-28F0-4D5E-9699-0334C1669BC0}" type="pres">
      <dgm:prSet presAssocID="{101D9F59-DE5D-4180-B5A8-116C62109E6C}" presName="Accent2" presStyleCnt="0"/>
      <dgm:spPr/>
    </dgm:pt>
    <dgm:pt modelId="{D97C996C-1A72-4F58-B4DB-EBECC1F1489C}" type="pres">
      <dgm:prSet presAssocID="{101D9F59-DE5D-4180-B5A8-116C62109E6C}" presName="Accent" presStyleLbl="node1" presStyleIdx="1" presStyleCnt="3"/>
      <dgm:spPr/>
    </dgm:pt>
    <dgm:pt modelId="{96B39ADF-ECFC-47FC-8D47-62F9DA814C1E}" type="pres">
      <dgm:prSet presAssocID="{101D9F59-DE5D-4180-B5A8-116C62109E6C}" presName="Parent2" presStyleLbl="revTx" presStyleIdx="1" presStyleCnt="3">
        <dgm:presLayoutVars>
          <dgm:chMax val="1"/>
          <dgm:chPref val="1"/>
          <dgm:bulletEnabled val="1"/>
        </dgm:presLayoutVars>
      </dgm:prSet>
      <dgm:spPr/>
      <dgm:t>
        <a:bodyPr/>
        <a:lstStyle/>
        <a:p>
          <a:endParaRPr lang="en-US"/>
        </a:p>
      </dgm:t>
    </dgm:pt>
    <dgm:pt modelId="{826857F2-E92A-4647-AF4E-989A8244E993}" type="pres">
      <dgm:prSet presAssocID="{C09099C8-34C2-4167-891A-2390F1FE5CF5}" presName="Accent3" presStyleCnt="0"/>
      <dgm:spPr/>
    </dgm:pt>
    <dgm:pt modelId="{82C553BF-3CFC-4D23-8B93-CB85C28547E3}" type="pres">
      <dgm:prSet presAssocID="{C09099C8-34C2-4167-891A-2390F1FE5CF5}" presName="Accent" presStyleLbl="node1" presStyleIdx="2" presStyleCnt="3"/>
      <dgm:spPr/>
    </dgm:pt>
    <dgm:pt modelId="{368B3BAE-4EB6-43B3-B2FB-9108DE15E85C}" type="pres">
      <dgm:prSet presAssocID="{C09099C8-34C2-4167-891A-2390F1FE5CF5}" presName="Parent3" presStyleLbl="revTx" presStyleIdx="2" presStyleCnt="3">
        <dgm:presLayoutVars>
          <dgm:chMax val="1"/>
          <dgm:chPref val="1"/>
          <dgm:bulletEnabled val="1"/>
        </dgm:presLayoutVars>
      </dgm:prSet>
      <dgm:spPr/>
      <dgm:t>
        <a:bodyPr/>
        <a:lstStyle/>
        <a:p>
          <a:endParaRPr lang="en-US"/>
        </a:p>
      </dgm:t>
    </dgm:pt>
  </dgm:ptLst>
  <dgm:cxnLst>
    <dgm:cxn modelId="{753E621D-7066-44BD-9050-F0567150261D}" type="presOf" srcId="{101D9F59-DE5D-4180-B5A8-116C62109E6C}" destId="{96B39ADF-ECFC-47FC-8D47-62F9DA814C1E}" srcOrd="0" destOrd="0" presId="urn:microsoft.com/office/officeart/2009/layout/CircleArrowProcess"/>
    <dgm:cxn modelId="{36D82F8E-F480-496F-A11E-C40F6B428471}" srcId="{6F528F86-BDC4-452C-A5BB-C1C3BF52837C}" destId="{101D9F59-DE5D-4180-B5A8-116C62109E6C}" srcOrd="1" destOrd="0" parTransId="{3E771B27-B099-483A-91B9-0756ACF41603}" sibTransId="{14EC72F9-AA9C-42C7-BFF4-05D0B336F3A8}"/>
    <dgm:cxn modelId="{8D2039E6-51EA-4A5B-AB57-E995832928A8}" srcId="{6F528F86-BDC4-452C-A5BB-C1C3BF52837C}" destId="{C09099C8-34C2-4167-891A-2390F1FE5CF5}" srcOrd="2" destOrd="0" parTransId="{967D7F38-70AF-48FA-87A8-E9C26E6BEE45}" sibTransId="{E1B8C9BE-DE13-4A49-8398-6FFA8C4F1A7E}"/>
    <dgm:cxn modelId="{AD20FD14-07CB-4ACC-B442-D6A3167840B6}" type="presOf" srcId="{6F528F86-BDC4-452C-A5BB-C1C3BF52837C}" destId="{EDDB4B11-F45C-4385-BB20-3824ECE2D78B}" srcOrd="0" destOrd="0" presId="urn:microsoft.com/office/officeart/2009/layout/CircleArrowProcess"/>
    <dgm:cxn modelId="{53645A5B-0373-4F11-9F6E-133EA1301049}" srcId="{6F528F86-BDC4-452C-A5BB-C1C3BF52837C}" destId="{33AF264F-158D-4D8B-A847-23B7837020E8}" srcOrd="0" destOrd="0" parTransId="{5F7C3F59-4FB7-42E2-8DA8-54B82903159E}" sibTransId="{7DB24CE2-4146-4093-BC86-36D1CA5EDE7C}"/>
    <dgm:cxn modelId="{170F61B4-7E45-4E3D-A598-E10B40A523CE}" type="presOf" srcId="{C09099C8-34C2-4167-891A-2390F1FE5CF5}" destId="{368B3BAE-4EB6-43B3-B2FB-9108DE15E85C}" srcOrd="0" destOrd="0" presId="urn:microsoft.com/office/officeart/2009/layout/CircleArrowProcess"/>
    <dgm:cxn modelId="{8DB12360-56B5-4B3B-9A2E-FF7623486F3C}" type="presOf" srcId="{33AF264F-158D-4D8B-A847-23B7837020E8}" destId="{E0635E8F-0AC1-426E-97C6-156B354BE4D0}" srcOrd="0" destOrd="0" presId="urn:microsoft.com/office/officeart/2009/layout/CircleArrowProcess"/>
    <dgm:cxn modelId="{3E2B0509-988A-4337-BFA1-FAC7C048EC11}" type="presParOf" srcId="{EDDB4B11-F45C-4385-BB20-3824ECE2D78B}" destId="{26E6F254-2DDB-440A-952C-B57288CC6533}" srcOrd="0" destOrd="0" presId="urn:microsoft.com/office/officeart/2009/layout/CircleArrowProcess"/>
    <dgm:cxn modelId="{5BAF94E6-2FBC-49FD-AA75-5AB1131F3F73}" type="presParOf" srcId="{26E6F254-2DDB-440A-952C-B57288CC6533}" destId="{A2C4F1E3-DA14-40FE-8B8B-0FA0F2507C91}" srcOrd="0" destOrd="0" presId="urn:microsoft.com/office/officeart/2009/layout/CircleArrowProcess"/>
    <dgm:cxn modelId="{E757BCBE-5BCE-4A46-9D03-2439D8498DDE}" type="presParOf" srcId="{EDDB4B11-F45C-4385-BB20-3824ECE2D78B}" destId="{E0635E8F-0AC1-426E-97C6-156B354BE4D0}" srcOrd="1" destOrd="0" presId="urn:microsoft.com/office/officeart/2009/layout/CircleArrowProcess"/>
    <dgm:cxn modelId="{14ED6699-8322-4CC8-908D-54C3D2D15AB0}" type="presParOf" srcId="{EDDB4B11-F45C-4385-BB20-3824ECE2D78B}" destId="{26A4C7D8-28F0-4D5E-9699-0334C1669BC0}" srcOrd="2" destOrd="0" presId="urn:microsoft.com/office/officeart/2009/layout/CircleArrowProcess"/>
    <dgm:cxn modelId="{99D67F2D-0862-4A74-8A5D-B61DA6F26753}" type="presParOf" srcId="{26A4C7D8-28F0-4D5E-9699-0334C1669BC0}" destId="{D97C996C-1A72-4F58-B4DB-EBECC1F1489C}" srcOrd="0" destOrd="0" presId="urn:microsoft.com/office/officeart/2009/layout/CircleArrowProcess"/>
    <dgm:cxn modelId="{C4D0F1AE-EA21-4F2A-9E4F-4D6F59C2F6CC}" type="presParOf" srcId="{EDDB4B11-F45C-4385-BB20-3824ECE2D78B}" destId="{96B39ADF-ECFC-47FC-8D47-62F9DA814C1E}" srcOrd="3" destOrd="0" presId="urn:microsoft.com/office/officeart/2009/layout/CircleArrowProcess"/>
    <dgm:cxn modelId="{2B010342-7884-4227-8174-6E641B771B99}" type="presParOf" srcId="{EDDB4B11-F45C-4385-BB20-3824ECE2D78B}" destId="{826857F2-E92A-4647-AF4E-989A8244E993}" srcOrd="4" destOrd="0" presId="urn:microsoft.com/office/officeart/2009/layout/CircleArrowProcess"/>
    <dgm:cxn modelId="{C9F0406F-45BB-49E0-97C4-25B143FA3706}" type="presParOf" srcId="{826857F2-E92A-4647-AF4E-989A8244E993}" destId="{82C553BF-3CFC-4D23-8B93-CB85C28547E3}" srcOrd="0" destOrd="0" presId="urn:microsoft.com/office/officeart/2009/layout/CircleArrowProcess"/>
    <dgm:cxn modelId="{D050D62D-24C8-49BA-A750-824C9672E795}" type="presParOf" srcId="{EDDB4B11-F45C-4385-BB20-3824ECE2D78B}" destId="{368B3BAE-4EB6-43B3-B2FB-9108DE15E85C}"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8E6EC6-A0B6-4DF6-9781-4B34E2C59724}" type="doc">
      <dgm:prSet loTypeId="urn:microsoft.com/office/officeart/2008/layout/HorizontalMultiLevelHierarchy" loCatId="hierarchy" qsTypeId="urn:microsoft.com/office/officeart/2005/8/quickstyle/3d2" qsCatId="3D" csTypeId="urn:microsoft.com/office/officeart/2005/8/colors/colorful1#5" csCatId="colorful" phldr="1"/>
      <dgm:spPr/>
      <dgm:t>
        <a:bodyPr/>
        <a:lstStyle/>
        <a:p>
          <a:endParaRPr lang="en-US"/>
        </a:p>
      </dgm:t>
    </dgm:pt>
    <dgm:pt modelId="{FFC00B02-2CC8-4150-AC5C-B82E73E4D293}">
      <dgm:prSet phldrT="[Text]"/>
      <dgm:spPr/>
      <dgm:t>
        <a:bodyPr/>
        <a:lstStyle/>
        <a:p>
          <a:r>
            <a:rPr lang="fa-IR" dirty="0" smtClean="0">
              <a:cs typeface="2  Titr" pitchFamily="2" charset="-78"/>
            </a:rPr>
            <a:t>داخلی</a:t>
          </a:r>
          <a:endParaRPr lang="en-US" dirty="0">
            <a:cs typeface="2  Titr" pitchFamily="2" charset="-78"/>
          </a:endParaRPr>
        </a:p>
      </dgm:t>
    </dgm:pt>
    <dgm:pt modelId="{B7B3ED86-F7FF-48F9-B188-847A28BD7C61}" type="parTrans" cxnId="{312CFFAE-AA6A-4B44-BB0F-A32F49ACF064}">
      <dgm:prSet/>
      <dgm:spPr/>
      <dgm:t>
        <a:bodyPr/>
        <a:lstStyle/>
        <a:p>
          <a:endParaRPr lang="en-US"/>
        </a:p>
      </dgm:t>
    </dgm:pt>
    <dgm:pt modelId="{25399674-99A1-4620-BB6B-B9F537A7FB0A}" type="sibTrans" cxnId="{312CFFAE-AA6A-4B44-BB0F-A32F49ACF064}">
      <dgm:prSet/>
      <dgm:spPr/>
      <dgm:t>
        <a:bodyPr/>
        <a:lstStyle/>
        <a:p>
          <a:endParaRPr lang="en-US"/>
        </a:p>
      </dgm:t>
    </dgm:pt>
    <dgm:pt modelId="{96EEA845-8366-4B3C-A255-797B4015A9A5}">
      <dgm:prSet/>
      <dgm:spPr/>
      <dgm:t>
        <a:bodyPr/>
        <a:lstStyle/>
        <a:p>
          <a:pPr rtl="1"/>
          <a:r>
            <a:rPr lang="fa-IR" b="1" dirty="0" smtClean="0">
              <a:cs typeface="2  Nazanin" pitchFamily="2" charset="-78"/>
            </a:rPr>
            <a:t>مسئولین برنامه ریزی</a:t>
          </a:r>
        </a:p>
      </dgm:t>
    </dgm:pt>
    <dgm:pt modelId="{227DF752-7914-4B15-BAAA-6593C04450C1}" type="parTrans" cxnId="{A652427C-30B8-484B-929D-C749F6C8315D}">
      <dgm:prSet/>
      <dgm:spPr/>
      <dgm:t>
        <a:bodyPr/>
        <a:lstStyle/>
        <a:p>
          <a:endParaRPr lang="en-US"/>
        </a:p>
      </dgm:t>
    </dgm:pt>
    <dgm:pt modelId="{FFAA8EB9-B2B8-4AFC-9519-368172EA058B}" type="sibTrans" cxnId="{A652427C-30B8-484B-929D-C749F6C8315D}">
      <dgm:prSet/>
      <dgm:spPr/>
      <dgm:t>
        <a:bodyPr/>
        <a:lstStyle/>
        <a:p>
          <a:endParaRPr lang="en-US"/>
        </a:p>
      </dgm:t>
    </dgm:pt>
    <dgm:pt modelId="{652FDD22-0DBF-480D-A200-93652FDF85FE}">
      <dgm:prSet/>
      <dgm:spPr/>
      <dgm:t>
        <a:bodyPr/>
        <a:lstStyle/>
        <a:p>
          <a:pPr rtl="1"/>
          <a:r>
            <a:rPr lang="fa-IR" b="1" dirty="0" smtClean="0">
              <a:cs typeface="2  Nazanin" pitchFamily="2" charset="-78"/>
            </a:rPr>
            <a:t>وزیر یا رئیس موسسه دولتی</a:t>
          </a:r>
        </a:p>
      </dgm:t>
    </dgm:pt>
    <dgm:pt modelId="{4FE1CA8B-BB1A-40CD-9EDC-5E208351B1C7}" type="parTrans" cxnId="{AA8FC9C1-F6E9-4DC6-9D89-6D381E8EA161}">
      <dgm:prSet/>
      <dgm:spPr/>
      <dgm:t>
        <a:bodyPr/>
        <a:lstStyle/>
        <a:p>
          <a:endParaRPr lang="en-US"/>
        </a:p>
      </dgm:t>
    </dgm:pt>
    <dgm:pt modelId="{730F8948-0C95-48E5-99EB-6A571E602624}" type="sibTrans" cxnId="{AA8FC9C1-F6E9-4DC6-9D89-6D381E8EA161}">
      <dgm:prSet/>
      <dgm:spPr/>
      <dgm:t>
        <a:bodyPr/>
        <a:lstStyle/>
        <a:p>
          <a:endParaRPr lang="en-US"/>
        </a:p>
      </dgm:t>
    </dgm:pt>
    <dgm:pt modelId="{D62AE530-850D-4B2A-BF0A-2EE77FAE84EE}">
      <dgm:prSet/>
      <dgm:spPr/>
      <dgm:t>
        <a:bodyPr/>
        <a:lstStyle/>
        <a:p>
          <a:pPr rtl="1"/>
          <a:r>
            <a:rPr lang="fa-IR" b="1" dirty="0" smtClean="0">
              <a:cs typeface="2  Nazanin" pitchFamily="2" charset="-78"/>
            </a:rPr>
            <a:t>مدیران سطوح میانی </a:t>
          </a:r>
        </a:p>
      </dgm:t>
    </dgm:pt>
    <dgm:pt modelId="{CF0F47A3-411C-4FA3-93B7-2BFB69783428}" type="parTrans" cxnId="{0875A130-39C2-4FC1-A4B0-814A314E52A9}">
      <dgm:prSet/>
      <dgm:spPr/>
      <dgm:t>
        <a:bodyPr/>
        <a:lstStyle/>
        <a:p>
          <a:endParaRPr lang="en-US"/>
        </a:p>
      </dgm:t>
    </dgm:pt>
    <dgm:pt modelId="{4E5EB910-AC0C-4238-A248-747773E18D5B}" type="sibTrans" cxnId="{0875A130-39C2-4FC1-A4B0-814A314E52A9}">
      <dgm:prSet/>
      <dgm:spPr/>
      <dgm:t>
        <a:bodyPr/>
        <a:lstStyle/>
        <a:p>
          <a:endParaRPr lang="en-US"/>
        </a:p>
      </dgm:t>
    </dgm:pt>
    <dgm:pt modelId="{63B19FD9-EC31-4BDB-908D-4BC8164D5C2D}">
      <dgm:prSet/>
      <dgm:spPr/>
      <dgm:t>
        <a:bodyPr/>
        <a:lstStyle/>
        <a:p>
          <a:pPr rtl="1"/>
          <a:r>
            <a:rPr lang="fa-IR" b="1" dirty="0" smtClean="0">
              <a:cs typeface="2  Nazanin" pitchFamily="2" charset="-78"/>
            </a:rPr>
            <a:t>بازرسان و حسابرسان داخلی</a:t>
          </a:r>
          <a:endParaRPr lang="fa-IR" b="1" dirty="0">
            <a:cs typeface="2  Nazanin" pitchFamily="2" charset="-78"/>
          </a:endParaRPr>
        </a:p>
      </dgm:t>
    </dgm:pt>
    <dgm:pt modelId="{6F765A6B-AEE2-421F-9C5D-2A10AFD17886}" type="parTrans" cxnId="{53437982-BFDE-4A54-8DBB-C06BDFEC794A}">
      <dgm:prSet/>
      <dgm:spPr/>
      <dgm:t>
        <a:bodyPr/>
        <a:lstStyle/>
        <a:p>
          <a:endParaRPr lang="en-US"/>
        </a:p>
      </dgm:t>
    </dgm:pt>
    <dgm:pt modelId="{19CD224A-F003-434D-979C-6D99167DEC5B}" type="sibTrans" cxnId="{53437982-BFDE-4A54-8DBB-C06BDFEC794A}">
      <dgm:prSet/>
      <dgm:spPr/>
      <dgm:t>
        <a:bodyPr/>
        <a:lstStyle/>
        <a:p>
          <a:endParaRPr lang="en-US"/>
        </a:p>
      </dgm:t>
    </dgm:pt>
    <dgm:pt modelId="{6D04E10E-EC5D-4BD4-8EBA-8D54E5F589B4}" type="pres">
      <dgm:prSet presAssocID="{EE8E6EC6-A0B6-4DF6-9781-4B34E2C59724}" presName="Name0" presStyleCnt="0">
        <dgm:presLayoutVars>
          <dgm:chPref val="1"/>
          <dgm:dir val="rev"/>
          <dgm:animOne val="branch"/>
          <dgm:animLvl val="lvl"/>
          <dgm:resizeHandles val="exact"/>
        </dgm:presLayoutVars>
      </dgm:prSet>
      <dgm:spPr/>
      <dgm:t>
        <a:bodyPr/>
        <a:lstStyle/>
        <a:p>
          <a:endParaRPr lang="en-US"/>
        </a:p>
      </dgm:t>
    </dgm:pt>
    <dgm:pt modelId="{A51BB367-77F6-442A-835A-33AA0A14566B}" type="pres">
      <dgm:prSet presAssocID="{FFC00B02-2CC8-4150-AC5C-B82E73E4D293}" presName="root1" presStyleCnt="0"/>
      <dgm:spPr/>
    </dgm:pt>
    <dgm:pt modelId="{DA3E1DAC-147F-49F6-84BE-9B0609E7DDDA}" type="pres">
      <dgm:prSet presAssocID="{FFC00B02-2CC8-4150-AC5C-B82E73E4D293}" presName="LevelOneTextNode" presStyleLbl="node0" presStyleIdx="0" presStyleCnt="1" custScaleY="49554" custLinFactNeighborX="4976" custLinFactNeighborY="-1591">
        <dgm:presLayoutVars>
          <dgm:chPref val="3"/>
        </dgm:presLayoutVars>
      </dgm:prSet>
      <dgm:spPr/>
      <dgm:t>
        <a:bodyPr/>
        <a:lstStyle/>
        <a:p>
          <a:endParaRPr lang="en-US"/>
        </a:p>
      </dgm:t>
    </dgm:pt>
    <dgm:pt modelId="{E1620EC0-C134-465A-9BF6-FEE85B5E4C48}" type="pres">
      <dgm:prSet presAssocID="{FFC00B02-2CC8-4150-AC5C-B82E73E4D293}" presName="level2hierChild" presStyleCnt="0"/>
      <dgm:spPr/>
    </dgm:pt>
    <dgm:pt modelId="{319B6958-D629-44D1-922F-EAB6518345CA}" type="pres">
      <dgm:prSet presAssocID="{227DF752-7914-4B15-BAAA-6593C04450C1}" presName="conn2-1" presStyleLbl="parChTrans1D2" presStyleIdx="0" presStyleCnt="4"/>
      <dgm:spPr/>
      <dgm:t>
        <a:bodyPr/>
        <a:lstStyle/>
        <a:p>
          <a:endParaRPr lang="en-US"/>
        </a:p>
      </dgm:t>
    </dgm:pt>
    <dgm:pt modelId="{C54EB64F-818A-4654-A9A5-6395922ADF1E}" type="pres">
      <dgm:prSet presAssocID="{227DF752-7914-4B15-BAAA-6593C04450C1}" presName="connTx" presStyleLbl="parChTrans1D2" presStyleIdx="0" presStyleCnt="4"/>
      <dgm:spPr/>
      <dgm:t>
        <a:bodyPr/>
        <a:lstStyle/>
        <a:p>
          <a:endParaRPr lang="en-US"/>
        </a:p>
      </dgm:t>
    </dgm:pt>
    <dgm:pt modelId="{CC44F4CD-9EB4-4F14-BB6B-F36B9569440D}" type="pres">
      <dgm:prSet presAssocID="{96EEA845-8366-4B3C-A255-797B4015A9A5}" presName="root2" presStyleCnt="0"/>
      <dgm:spPr/>
    </dgm:pt>
    <dgm:pt modelId="{92B2F51D-4CA4-43A6-90DD-86E16116D60C}" type="pres">
      <dgm:prSet presAssocID="{96EEA845-8366-4B3C-A255-797B4015A9A5}" presName="LevelTwoTextNode" presStyleLbl="node2" presStyleIdx="0" presStyleCnt="4">
        <dgm:presLayoutVars>
          <dgm:chPref val="3"/>
        </dgm:presLayoutVars>
      </dgm:prSet>
      <dgm:spPr/>
      <dgm:t>
        <a:bodyPr/>
        <a:lstStyle/>
        <a:p>
          <a:endParaRPr lang="en-US"/>
        </a:p>
      </dgm:t>
    </dgm:pt>
    <dgm:pt modelId="{31603B0D-B4BF-43D4-A32A-EFD3ECD4EDFA}" type="pres">
      <dgm:prSet presAssocID="{96EEA845-8366-4B3C-A255-797B4015A9A5}" presName="level3hierChild" presStyleCnt="0"/>
      <dgm:spPr/>
    </dgm:pt>
    <dgm:pt modelId="{9E08F0DD-D661-439A-85CB-A13CC086275A}" type="pres">
      <dgm:prSet presAssocID="{4FE1CA8B-BB1A-40CD-9EDC-5E208351B1C7}" presName="conn2-1" presStyleLbl="parChTrans1D2" presStyleIdx="1" presStyleCnt="4"/>
      <dgm:spPr/>
      <dgm:t>
        <a:bodyPr/>
        <a:lstStyle/>
        <a:p>
          <a:endParaRPr lang="en-US"/>
        </a:p>
      </dgm:t>
    </dgm:pt>
    <dgm:pt modelId="{5D98F095-399F-47F1-9D6B-60B519F56662}" type="pres">
      <dgm:prSet presAssocID="{4FE1CA8B-BB1A-40CD-9EDC-5E208351B1C7}" presName="connTx" presStyleLbl="parChTrans1D2" presStyleIdx="1" presStyleCnt="4"/>
      <dgm:spPr/>
      <dgm:t>
        <a:bodyPr/>
        <a:lstStyle/>
        <a:p>
          <a:endParaRPr lang="en-US"/>
        </a:p>
      </dgm:t>
    </dgm:pt>
    <dgm:pt modelId="{32F0B70A-A837-46F5-8276-F534CA241204}" type="pres">
      <dgm:prSet presAssocID="{652FDD22-0DBF-480D-A200-93652FDF85FE}" presName="root2" presStyleCnt="0"/>
      <dgm:spPr/>
    </dgm:pt>
    <dgm:pt modelId="{8CDAF7CC-6FA5-4D44-B094-AEA0618EA78C}" type="pres">
      <dgm:prSet presAssocID="{652FDD22-0DBF-480D-A200-93652FDF85FE}" presName="LevelTwoTextNode" presStyleLbl="node2" presStyleIdx="1" presStyleCnt="4">
        <dgm:presLayoutVars>
          <dgm:chPref val="3"/>
        </dgm:presLayoutVars>
      </dgm:prSet>
      <dgm:spPr/>
      <dgm:t>
        <a:bodyPr/>
        <a:lstStyle/>
        <a:p>
          <a:endParaRPr lang="en-US"/>
        </a:p>
      </dgm:t>
    </dgm:pt>
    <dgm:pt modelId="{F3DD0DE9-35FE-4E5F-AAA6-EDDE04C521F2}" type="pres">
      <dgm:prSet presAssocID="{652FDD22-0DBF-480D-A200-93652FDF85FE}" presName="level3hierChild" presStyleCnt="0"/>
      <dgm:spPr/>
    </dgm:pt>
    <dgm:pt modelId="{BBCBFD78-D0C5-4275-B911-9B876274561E}" type="pres">
      <dgm:prSet presAssocID="{CF0F47A3-411C-4FA3-93B7-2BFB69783428}" presName="conn2-1" presStyleLbl="parChTrans1D2" presStyleIdx="2" presStyleCnt="4"/>
      <dgm:spPr/>
      <dgm:t>
        <a:bodyPr/>
        <a:lstStyle/>
        <a:p>
          <a:endParaRPr lang="en-US"/>
        </a:p>
      </dgm:t>
    </dgm:pt>
    <dgm:pt modelId="{54B47FCE-F50C-43DE-8557-662496801ABD}" type="pres">
      <dgm:prSet presAssocID="{CF0F47A3-411C-4FA3-93B7-2BFB69783428}" presName="connTx" presStyleLbl="parChTrans1D2" presStyleIdx="2" presStyleCnt="4"/>
      <dgm:spPr/>
      <dgm:t>
        <a:bodyPr/>
        <a:lstStyle/>
        <a:p>
          <a:endParaRPr lang="en-US"/>
        </a:p>
      </dgm:t>
    </dgm:pt>
    <dgm:pt modelId="{52A2509F-F0B6-4575-8DC7-4B18B5C3D68E}" type="pres">
      <dgm:prSet presAssocID="{D62AE530-850D-4B2A-BF0A-2EE77FAE84EE}" presName="root2" presStyleCnt="0"/>
      <dgm:spPr/>
    </dgm:pt>
    <dgm:pt modelId="{1B522391-AB77-40FD-9416-CA0F8D154140}" type="pres">
      <dgm:prSet presAssocID="{D62AE530-850D-4B2A-BF0A-2EE77FAE84EE}" presName="LevelTwoTextNode" presStyleLbl="node2" presStyleIdx="2" presStyleCnt="4" custLinFactNeighborX="1529" custLinFactNeighborY="673">
        <dgm:presLayoutVars>
          <dgm:chPref val="3"/>
        </dgm:presLayoutVars>
      </dgm:prSet>
      <dgm:spPr/>
      <dgm:t>
        <a:bodyPr/>
        <a:lstStyle/>
        <a:p>
          <a:endParaRPr lang="en-US"/>
        </a:p>
      </dgm:t>
    </dgm:pt>
    <dgm:pt modelId="{E9243ED3-66BE-4DC7-9B15-64A35E85A230}" type="pres">
      <dgm:prSet presAssocID="{D62AE530-850D-4B2A-BF0A-2EE77FAE84EE}" presName="level3hierChild" presStyleCnt="0"/>
      <dgm:spPr/>
    </dgm:pt>
    <dgm:pt modelId="{E4C64CAD-E1F8-4E44-A7F8-A7851E7E2E0E}" type="pres">
      <dgm:prSet presAssocID="{6F765A6B-AEE2-421F-9C5D-2A10AFD17886}" presName="conn2-1" presStyleLbl="parChTrans1D2" presStyleIdx="3" presStyleCnt="4"/>
      <dgm:spPr/>
      <dgm:t>
        <a:bodyPr/>
        <a:lstStyle/>
        <a:p>
          <a:endParaRPr lang="en-US"/>
        </a:p>
      </dgm:t>
    </dgm:pt>
    <dgm:pt modelId="{3F57EA93-2AD2-435A-83B1-A91E826B16F0}" type="pres">
      <dgm:prSet presAssocID="{6F765A6B-AEE2-421F-9C5D-2A10AFD17886}" presName="connTx" presStyleLbl="parChTrans1D2" presStyleIdx="3" presStyleCnt="4"/>
      <dgm:spPr/>
      <dgm:t>
        <a:bodyPr/>
        <a:lstStyle/>
        <a:p>
          <a:endParaRPr lang="en-US"/>
        </a:p>
      </dgm:t>
    </dgm:pt>
    <dgm:pt modelId="{690942F0-9F63-4D84-BF99-1CCCC24C7679}" type="pres">
      <dgm:prSet presAssocID="{63B19FD9-EC31-4BDB-908D-4BC8164D5C2D}" presName="root2" presStyleCnt="0"/>
      <dgm:spPr/>
    </dgm:pt>
    <dgm:pt modelId="{7DC78203-D617-4BEE-9126-199C641FA99B}" type="pres">
      <dgm:prSet presAssocID="{63B19FD9-EC31-4BDB-908D-4BC8164D5C2D}" presName="LevelTwoTextNode" presStyleLbl="node2" presStyleIdx="3" presStyleCnt="4">
        <dgm:presLayoutVars>
          <dgm:chPref val="3"/>
        </dgm:presLayoutVars>
      </dgm:prSet>
      <dgm:spPr/>
      <dgm:t>
        <a:bodyPr/>
        <a:lstStyle/>
        <a:p>
          <a:endParaRPr lang="en-US"/>
        </a:p>
      </dgm:t>
    </dgm:pt>
    <dgm:pt modelId="{0901DB42-E658-47E6-9225-A12C21CF4D50}" type="pres">
      <dgm:prSet presAssocID="{63B19FD9-EC31-4BDB-908D-4BC8164D5C2D}" presName="level3hierChild" presStyleCnt="0"/>
      <dgm:spPr/>
    </dgm:pt>
  </dgm:ptLst>
  <dgm:cxnLst>
    <dgm:cxn modelId="{03E5391A-58CE-49AB-9EF7-A40AE1CBF352}" type="presOf" srcId="{FFC00B02-2CC8-4150-AC5C-B82E73E4D293}" destId="{DA3E1DAC-147F-49F6-84BE-9B0609E7DDDA}" srcOrd="0" destOrd="0" presId="urn:microsoft.com/office/officeart/2008/layout/HorizontalMultiLevelHierarchy"/>
    <dgm:cxn modelId="{D85B6EE3-809A-4667-B4A7-3B6D7648A677}" type="presOf" srcId="{652FDD22-0DBF-480D-A200-93652FDF85FE}" destId="{8CDAF7CC-6FA5-4D44-B094-AEA0618EA78C}" srcOrd="0" destOrd="0" presId="urn:microsoft.com/office/officeart/2008/layout/HorizontalMultiLevelHierarchy"/>
    <dgm:cxn modelId="{C25EAB0E-A766-4368-A446-B50760394832}" type="presOf" srcId="{6F765A6B-AEE2-421F-9C5D-2A10AFD17886}" destId="{3F57EA93-2AD2-435A-83B1-A91E826B16F0}" srcOrd="1" destOrd="0" presId="urn:microsoft.com/office/officeart/2008/layout/HorizontalMultiLevelHierarchy"/>
    <dgm:cxn modelId="{46161ED1-2301-4BBE-BDCE-AC306967528D}" type="presOf" srcId="{96EEA845-8366-4B3C-A255-797B4015A9A5}" destId="{92B2F51D-4CA4-43A6-90DD-86E16116D60C}" srcOrd="0" destOrd="0" presId="urn:microsoft.com/office/officeart/2008/layout/HorizontalMultiLevelHierarchy"/>
    <dgm:cxn modelId="{E1625274-54B5-47DB-A509-FBF06881827A}" type="presOf" srcId="{4FE1CA8B-BB1A-40CD-9EDC-5E208351B1C7}" destId="{5D98F095-399F-47F1-9D6B-60B519F56662}" srcOrd="1" destOrd="0" presId="urn:microsoft.com/office/officeart/2008/layout/HorizontalMultiLevelHierarchy"/>
    <dgm:cxn modelId="{6481085C-C71A-45BD-A25C-12C9ED698491}" type="presOf" srcId="{6F765A6B-AEE2-421F-9C5D-2A10AFD17886}" destId="{E4C64CAD-E1F8-4E44-A7F8-A7851E7E2E0E}" srcOrd="0" destOrd="0" presId="urn:microsoft.com/office/officeart/2008/layout/HorizontalMultiLevelHierarchy"/>
    <dgm:cxn modelId="{AA8FC9C1-F6E9-4DC6-9D89-6D381E8EA161}" srcId="{FFC00B02-2CC8-4150-AC5C-B82E73E4D293}" destId="{652FDD22-0DBF-480D-A200-93652FDF85FE}" srcOrd="1" destOrd="0" parTransId="{4FE1CA8B-BB1A-40CD-9EDC-5E208351B1C7}" sibTransId="{730F8948-0C95-48E5-99EB-6A571E602624}"/>
    <dgm:cxn modelId="{05603C40-352F-4EC9-9E2B-A4D8520FBBCE}" type="presOf" srcId="{EE8E6EC6-A0B6-4DF6-9781-4B34E2C59724}" destId="{6D04E10E-EC5D-4BD4-8EBA-8D54E5F589B4}" srcOrd="0" destOrd="0" presId="urn:microsoft.com/office/officeart/2008/layout/HorizontalMultiLevelHierarchy"/>
    <dgm:cxn modelId="{3262C789-E445-4BCA-A6D9-F48A416071EC}" type="presOf" srcId="{227DF752-7914-4B15-BAAA-6593C04450C1}" destId="{C54EB64F-818A-4654-A9A5-6395922ADF1E}" srcOrd="1" destOrd="0" presId="urn:microsoft.com/office/officeart/2008/layout/HorizontalMultiLevelHierarchy"/>
    <dgm:cxn modelId="{FBD76796-C4A8-4DB1-8266-379472CC0351}" type="presOf" srcId="{CF0F47A3-411C-4FA3-93B7-2BFB69783428}" destId="{54B47FCE-F50C-43DE-8557-662496801ABD}" srcOrd="1" destOrd="0" presId="urn:microsoft.com/office/officeart/2008/layout/HorizontalMultiLevelHierarchy"/>
    <dgm:cxn modelId="{0875A130-39C2-4FC1-A4B0-814A314E52A9}" srcId="{FFC00B02-2CC8-4150-AC5C-B82E73E4D293}" destId="{D62AE530-850D-4B2A-BF0A-2EE77FAE84EE}" srcOrd="2" destOrd="0" parTransId="{CF0F47A3-411C-4FA3-93B7-2BFB69783428}" sibTransId="{4E5EB910-AC0C-4238-A248-747773E18D5B}"/>
    <dgm:cxn modelId="{ABC63F67-B9E5-4DF1-82A7-23CB38B61D60}" type="presOf" srcId="{CF0F47A3-411C-4FA3-93B7-2BFB69783428}" destId="{BBCBFD78-D0C5-4275-B911-9B876274561E}" srcOrd="0" destOrd="0" presId="urn:microsoft.com/office/officeart/2008/layout/HorizontalMultiLevelHierarchy"/>
    <dgm:cxn modelId="{A1D31716-0623-4791-8890-DB58665216AC}" type="presOf" srcId="{227DF752-7914-4B15-BAAA-6593C04450C1}" destId="{319B6958-D629-44D1-922F-EAB6518345CA}" srcOrd="0" destOrd="0" presId="urn:microsoft.com/office/officeart/2008/layout/HorizontalMultiLevelHierarchy"/>
    <dgm:cxn modelId="{3795F35F-EF5C-48A4-960A-5EA101EC38B7}" type="presOf" srcId="{63B19FD9-EC31-4BDB-908D-4BC8164D5C2D}" destId="{7DC78203-D617-4BEE-9126-199C641FA99B}" srcOrd="0" destOrd="0" presId="urn:microsoft.com/office/officeart/2008/layout/HorizontalMultiLevelHierarchy"/>
    <dgm:cxn modelId="{E205D424-1507-41AF-A38F-F04C4085A431}" type="presOf" srcId="{D62AE530-850D-4B2A-BF0A-2EE77FAE84EE}" destId="{1B522391-AB77-40FD-9416-CA0F8D154140}" srcOrd="0" destOrd="0" presId="urn:microsoft.com/office/officeart/2008/layout/HorizontalMultiLevelHierarchy"/>
    <dgm:cxn modelId="{53437982-BFDE-4A54-8DBB-C06BDFEC794A}" srcId="{FFC00B02-2CC8-4150-AC5C-B82E73E4D293}" destId="{63B19FD9-EC31-4BDB-908D-4BC8164D5C2D}" srcOrd="3" destOrd="0" parTransId="{6F765A6B-AEE2-421F-9C5D-2A10AFD17886}" sibTransId="{19CD224A-F003-434D-979C-6D99167DEC5B}"/>
    <dgm:cxn modelId="{312CFFAE-AA6A-4B44-BB0F-A32F49ACF064}" srcId="{EE8E6EC6-A0B6-4DF6-9781-4B34E2C59724}" destId="{FFC00B02-2CC8-4150-AC5C-B82E73E4D293}" srcOrd="0" destOrd="0" parTransId="{B7B3ED86-F7FF-48F9-B188-847A28BD7C61}" sibTransId="{25399674-99A1-4620-BB6B-B9F537A7FB0A}"/>
    <dgm:cxn modelId="{A652427C-30B8-484B-929D-C749F6C8315D}" srcId="{FFC00B02-2CC8-4150-AC5C-B82E73E4D293}" destId="{96EEA845-8366-4B3C-A255-797B4015A9A5}" srcOrd="0" destOrd="0" parTransId="{227DF752-7914-4B15-BAAA-6593C04450C1}" sibTransId="{FFAA8EB9-B2B8-4AFC-9519-368172EA058B}"/>
    <dgm:cxn modelId="{2CA6BB2A-0F30-4F46-84AC-A3B3D0EA563D}" type="presOf" srcId="{4FE1CA8B-BB1A-40CD-9EDC-5E208351B1C7}" destId="{9E08F0DD-D661-439A-85CB-A13CC086275A}" srcOrd="0" destOrd="0" presId="urn:microsoft.com/office/officeart/2008/layout/HorizontalMultiLevelHierarchy"/>
    <dgm:cxn modelId="{7E9D6F4B-9BCD-440E-9795-94E11325CD34}" type="presParOf" srcId="{6D04E10E-EC5D-4BD4-8EBA-8D54E5F589B4}" destId="{A51BB367-77F6-442A-835A-33AA0A14566B}" srcOrd="0" destOrd="0" presId="urn:microsoft.com/office/officeart/2008/layout/HorizontalMultiLevelHierarchy"/>
    <dgm:cxn modelId="{D3E46E37-29C4-4FB8-AE4F-26271D650D35}" type="presParOf" srcId="{A51BB367-77F6-442A-835A-33AA0A14566B}" destId="{DA3E1DAC-147F-49F6-84BE-9B0609E7DDDA}" srcOrd="0" destOrd="0" presId="urn:microsoft.com/office/officeart/2008/layout/HorizontalMultiLevelHierarchy"/>
    <dgm:cxn modelId="{A73C449D-B9FB-4F56-B6BA-8E1B81C53A6F}" type="presParOf" srcId="{A51BB367-77F6-442A-835A-33AA0A14566B}" destId="{E1620EC0-C134-465A-9BF6-FEE85B5E4C48}" srcOrd="1" destOrd="0" presId="urn:microsoft.com/office/officeart/2008/layout/HorizontalMultiLevelHierarchy"/>
    <dgm:cxn modelId="{FD055378-C84E-4437-9C0D-BE6465A52C0C}" type="presParOf" srcId="{E1620EC0-C134-465A-9BF6-FEE85B5E4C48}" destId="{319B6958-D629-44D1-922F-EAB6518345CA}" srcOrd="0" destOrd="0" presId="urn:microsoft.com/office/officeart/2008/layout/HorizontalMultiLevelHierarchy"/>
    <dgm:cxn modelId="{E23F78DF-9E1F-4F65-89B1-6C46EEFE85F8}" type="presParOf" srcId="{319B6958-D629-44D1-922F-EAB6518345CA}" destId="{C54EB64F-818A-4654-A9A5-6395922ADF1E}" srcOrd="0" destOrd="0" presId="urn:microsoft.com/office/officeart/2008/layout/HorizontalMultiLevelHierarchy"/>
    <dgm:cxn modelId="{B4A57CD8-501B-434F-9F55-BBD718AE5428}" type="presParOf" srcId="{E1620EC0-C134-465A-9BF6-FEE85B5E4C48}" destId="{CC44F4CD-9EB4-4F14-BB6B-F36B9569440D}" srcOrd="1" destOrd="0" presId="urn:microsoft.com/office/officeart/2008/layout/HorizontalMultiLevelHierarchy"/>
    <dgm:cxn modelId="{DFB8960E-E766-43B1-B930-0B153EF6035E}" type="presParOf" srcId="{CC44F4CD-9EB4-4F14-BB6B-F36B9569440D}" destId="{92B2F51D-4CA4-43A6-90DD-86E16116D60C}" srcOrd="0" destOrd="0" presId="urn:microsoft.com/office/officeart/2008/layout/HorizontalMultiLevelHierarchy"/>
    <dgm:cxn modelId="{7A6231EE-C223-4BEE-8C6E-769FC7B2D197}" type="presParOf" srcId="{CC44F4CD-9EB4-4F14-BB6B-F36B9569440D}" destId="{31603B0D-B4BF-43D4-A32A-EFD3ECD4EDFA}" srcOrd="1" destOrd="0" presId="urn:microsoft.com/office/officeart/2008/layout/HorizontalMultiLevelHierarchy"/>
    <dgm:cxn modelId="{5B5F38FE-D086-4712-B397-81AF7C6B0685}" type="presParOf" srcId="{E1620EC0-C134-465A-9BF6-FEE85B5E4C48}" destId="{9E08F0DD-D661-439A-85CB-A13CC086275A}" srcOrd="2" destOrd="0" presId="urn:microsoft.com/office/officeart/2008/layout/HorizontalMultiLevelHierarchy"/>
    <dgm:cxn modelId="{C3CC5393-BD81-420F-B38B-AFEA6EFA26B3}" type="presParOf" srcId="{9E08F0DD-D661-439A-85CB-A13CC086275A}" destId="{5D98F095-399F-47F1-9D6B-60B519F56662}" srcOrd="0" destOrd="0" presId="urn:microsoft.com/office/officeart/2008/layout/HorizontalMultiLevelHierarchy"/>
    <dgm:cxn modelId="{B0527A81-A68A-4FEA-B173-23A39314E647}" type="presParOf" srcId="{E1620EC0-C134-465A-9BF6-FEE85B5E4C48}" destId="{32F0B70A-A837-46F5-8276-F534CA241204}" srcOrd="3" destOrd="0" presId="urn:microsoft.com/office/officeart/2008/layout/HorizontalMultiLevelHierarchy"/>
    <dgm:cxn modelId="{B22BF634-FD7A-4F32-BC67-13127397F956}" type="presParOf" srcId="{32F0B70A-A837-46F5-8276-F534CA241204}" destId="{8CDAF7CC-6FA5-4D44-B094-AEA0618EA78C}" srcOrd="0" destOrd="0" presId="urn:microsoft.com/office/officeart/2008/layout/HorizontalMultiLevelHierarchy"/>
    <dgm:cxn modelId="{80ACF4DE-B36E-4980-91F8-27A784D95B53}" type="presParOf" srcId="{32F0B70A-A837-46F5-8276-F534CA241204}" destId="{F3DD0DE9-35FE-4E5F-AAA6-EDDE04C521F2}" srcOrd="1" destOrd="0" presId="urn:microsoft.com/office/officeart/2008/layout/HorizontalMultiLevelHierarchy"/>
    <dgm:cxn modelId="{F1024484-0477-47DB-849B-D42636BA81D7}" type="presParOf" srcId="{E1620EC0-C134-465A-9BF6-FEE85B5E4C48}" destId="{BBCBFD78-D0C5-4275-B911-9B876274561E}" srcOrd="4" destOrd="0" presId="urn:microsoft.com/office/officeart/2008/layout/HorizontalMultiLevelHierarchy"/>
    <dgm:cxn modelId="{06C6425D-CCB8-409E-AF73-9E42F289DACB}" type="presParOf" srcId="{BBCBFD78-D0C5-4275-B911-9B876274561E}" destId="{54B47FCE-F50C-43DE-8557-662496801ABD}" srcOrd="0" destOrd="0" presId="urn:microsoft.com/office/officeart/2008/layout/HorizontalMultiLevelHierarchy"/>
    <dgm:cxn modelId="{208602C0-0A4A-4DD7-B0E4-712BD3DEA73A}" type="presParOf" srcId="{E1620EC0-C134-465A-9BF6-FEE85B5E4C48}" destId="{52A2509F-F0B6-4575-8DC7-4B18B5C3D68E}" srcOrd="5" destOrd="0" presId="urn:microsoft.com/office/officeart/2008/layout/HorizontalMultiLevelHierarchy"/>
    <dgm:cxn modelId="{5163EA68-5D51-4548-BA36-22F4C4BBD76A}" type="presParOf" srcId="{52A2509F-F0B6-4575-8DC7-4B18B5C3D68E}" destId="{1B522391-AB77-40FD-9416-CA0F8D154140}" srcOrd="0" destOrd="0" presId="urn:microsoft.com/office/officeart/2008/layout/HorizontalMultiLevelHierarchy"/>
    <dgm:cxn modelId="{DAA4624A-00D7-4C57-8FD1-4B48657CC3B2}" type="presParOf" srcId="{52A2509F-F0B6-4575-8DC7-4B18B5C3D68E}" destId="{E9243ED3-66BE-4DC7-9B15-64A35E85A230}" srcOrd="1" destOrd="0" presId="urn:microsoft.com/office/officeart/2008/layout/HorizontalMultiLevelHierarchy"/>
    <dgm:cxn modelId="{3EC5F74A-2D74-485F-A797-2D2919A743F3}" type="presParOf" srcId="{E1620EC0-C134-465A-9BF6-FEE85B5E4C48}" destId="{E4C64CAD-E1F8-4E44-A7F8-A7851E7E2E0E}" srcOrd="6" destOrd="0" presId="urn:microsoft.com/office/officeart/2008/layout/HorizontalMultiLevelHierarchy"/>
    <dgm:cxn modelId="{11D3BDC3-0B9A-47D6-9140-194B583866A1}" type="presParOf" srcId="{E4C64CAD-E1F8-4E44-A7F8-A7851E7E2E0E}" destId="{3F57EA93-2AD2-435A-83B1-A91E826B16F0}" srcOrd="0" destOrd="0" presId="urn:microsoft.com/office/officeart/2008/layout/HorizontalMultiLevelHierarchy"/>
    <dgm:cxn modelId="{CF324D87-C897-4EEA-9934-E33F0E92F910}" type="presParOf" srcId="{E1620EC0-C134-465A-9BF6-FEE85B5E4C48}" destId="{690942F0-9F63-4D84-BF99-1CCCC24C7679}" srcOrd="7" destOrd="0" presId="urn:microsoft.com/office/officeart/2008/layout/HorizontalMultiLevelHierarchy"/>
    <dgm:cxn modelId="{57AF9622-98A1-48E5-9CA2-272238BE5BBE}" type="presParOf" srcId="{690942F0-9F63-4D84-BF99-1CCCC24C7679}" destId="{7DC78203-D617-4BEE-9126-199C641FA99B}" srcOrd="0" destOrd="0" presId="urn:microsoft.com/office/officeart/2008/layout/HorizontalMultiLevelHierarchy"/>
    <dgm:cxn modelId="{CABDB2C5-5D71-4E9D-A87E-566D80914E02}" type="presParOf" srcId="{690942F0-9F63-4D84-BF99-1CCCC24C7679}" destId="{0901DB42-E658-47E6-9225-A12C21CF4D50}"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C8F0A-DF83-4041-B465-FDCCD24B7E2A}">
      <dsp:nvSpPr>
        <dsp:cNvPr id="0" name=""/>
        <dsp:cNvSpPr/>
      </dsp:nvSpPr>
      <dsp:spPr>
        <a:xfrm>
          <a:off x="0" y="5511604"/>
          <a:ext cx="9048328" cy="72532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fa-IR" sz="2400" b="1" kern="1200" dirty="0" smtClean="0">
              <a:solidFill>
                <a:schemeClr val="tx1"/>
              </a:solidFill>
              <a:cs typeface="B Nazanin" pitchFamily="2" charset="-78"/>
            </a:rPr>
            <a:t>5 - مبانی حسابداری مورد استفاده در حسابداری دولتی و مقایسه آنها با هم</a:t>
          </a:r>
          <a:endParaRPr lang="fa-IR" sz="2400" b="1" kern="1200" dirty="0">
            <a:solidFill>
              <a:schemeClr val="tx1"/>
            </a:solidFill>
            <a:cs typeface="B Nazanin" pitchFamily="2" charset="-78"/>
          </a:endParaRPr>
        </a:p>
      </dsp:txBody>
      <dsp:txXfrm>
        <a:off x="0" y="5511604"/>
        <a:ext cx="9048328" cy="725323"/>
      </dsp:txXfrm>
    </dsp:sp>
    <dsp:sp modelId="{13A4A968-E53B-48F1-A056-D0509185CFDC}">
      <dsp:nvSpPr>
        <dsp:cNvPr id="0" name=""/>
        <dsp:cNvSpPr/>
      </dsp:nvSpPr>
      <dsp:spPr>
        <a:xfrm rot="10800000">
          <a:off x="0" y="4421631"/>
          <a:ext cx="9048328" cy="1115548"/>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fa-IR" sz="2400" b="1" kern="1200" dirty="0" smtClean="0">
              <a:solidFill>
                <a:schemeClr val="tx1"/>
              </a:solidFill>
              <a:cs typeface="B Nazanin" pitchFamily="2" charset="-78"/>
            </a:rPr>
            <a:t>5- مبانی حسابداری مورد استفاده در حسابداری و مقایسه آنها با هم</a:t>
          </a:r>
          <a:endParaRPr lang="en-US" sz="2400" b="1" kern="1200" dirty="0">
            <a:solidFill>
              <a:schemeClr val="tx1"/>
            </a:solidFill>
            <a:cs typeface="B Nazanin" pitchFamily="2" charset="-78"/>
          </a:endParaRPr>
        </a:p>
      </dsp:txBody>
      <dsp:txXfrm rot="10800000">
        <a:off x="0" y="4421631"/>
        <a:ext cx="9048328" cy="724850"/>
      </dsp:txXfrm>
    </dsp:sp>
    <dsp:sp modelId="{D6649A06-870D-4446-86FC-1EF8F2A44790}">
      <dsp:nvSpPr>
        <dsp:cNvPr id="0" name=""/>
        <dsp:cNvSpPr/>
      </dsp:nvSpPr>
      <dsp:spPr>
        <a:xfrm rot="10800000">
          <a:off x="0" y="3316963"/>
          <a:ext cx="9048328" cy="1115548"/>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fa-IR" sz="2400" b="1" kern="1200" dirty="0" smtClean="0">
              <a:solidFill>
                <a:schemeClr val="tx1"/>
              </a:solidFill>
              <a:cs typeface="B Nazanin" pitchFamily="2" charset="-78"/>
            </a:rPr>
            <a:t>4 - استفاده کننده گان حسابداری دولتی </a:t>
          </a:r>
          <a:endParaRPr lang="en-US" sz="2400" b="1" kern="1200" dirty="0">
            <a:solidFill>
              <a:schemeClr val="tx1"/>
            </a:solidFill>
            <a:cs typeface="B Nazanin" pitchFamily="2" charset="-78"/>
          </a:endParaRPr>
        </a:p>
      </dsp:txBody>
      <dsp:txXfrm rot="10800000">
        <a:off x="0" y="3316963"/>
        <a:ext cx="9048328" cy="724850"/>
      </dsp:txXfrm>
    </dsp:sp>
    <dsp:sp modelId="{00D83B90-891F-4B2E-A968-D38C60A1BEEC}">
      <dsp:nvSpPr>
        <dsp:cNvPr id="0" name=""/>
        <dsp:cNvSpPr/>
      </dsp:nvSpPr>
      <dsp:spPr>
        <a:xfrm rot="10800000">
          <a:off x="0" y="2212294"/>
          <a:ext cx="9048328" cy="1115548"/>
        </a:xfrm>
        <a:prstGeom prst="upArrowCallou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fa-IR" sz="2400" b="1" kern="1200" dirty="0" smtClean="0">
              <a:solidFill>
                <a:schemeClr val="tx1"/>
              </a:solidFill>
              <a:cs typeface="B Nazanin" pitchFamily="2" charset="-78"/>
            </a:rPr>
            <a:t>3 - کاربرد حسابداری و گزارشگری مالی دولتی </a:t>
          </a:r>
          <a:endParaRPr lang="en-US" sz="2400" b="1" kern="1200" dirty="0">
            <a:solidFill>
              <a:schemeClr val="tx1"/>
            </a:solidFill>
            <a:cs typeface="B Nazanin" pitchFamily="2" charset="-78"/>
          </a:endParaRPr>
        </a:p>
      </dsp:txBody>
      <dsp:txXfrm rot="10800000">
        <a:off x="0" y="2212294"/>
        <a:ext cx="9048328" cy="724850"/>
      </dsp:txXfrm>
    </dsp:sp>
    <dsp:sp modelId="{C9BDF691-2B9C-4FC9-AA2F-232F6CB092F5}">
      <dsp:nvSpPr>
        <dsp:cNvPr id="0" name=""/>
        <dsp:cNvSpPr/>
      </dsp:nvSpPr>
      <dsp:spPr>
        <a:xfrm rot="10800000">
          <a:off x="0" y="1107626"/>
          <a:ext cx="9048328" cy="1115548"/>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fa-IR" sz="2400" b="1" kern="1200" dirty="0" smtClean="0">
              <a:solidFill>
                <a:schemeClr val="tx1"/>
              </a:solidFill>
              <a:cs typeface="B Nazanin" pitchFamily="2" charset="-78"/>
            </a:rPr>
            <a:t>2 - ارائه تعریفی از حسابداری دولتی و مقایسه آن با حسابداری بازرگانی </a:t>
          </a:r>
          <a:endParaRPr lang="fa-IR" sz="2400" b="1" kern="1200" dirty="0">
            <a:solidFill>
              <a:schemeClr val="tx1"/>
            </a:solidFill>
            <a:cs typeface="B Nazanin" pitchFamily="2" charset="-78"/>
          </a:endParaRPr>
        </a:p>
      </dsp:txBody>
      <dsp:txXfrm rot="10800000">
        <a:off x="0" y="1107626"/>
        <a:ext cx="9048328" cy="724850"/>
      </dsp:txXfrm>
    </dsp:sp>
    <dsp:sp modelId="{A7D7A551-9C23-4262-B818-425D20A8A790}">
      <dsp:nvSpPr>
        <dsp:cNvPr id="0" name=""/>
        <dsp:cNvSpPr/>
      </dsp:nvSpPr>
      <dsp:spPr>
        <a:xfrm rot="10800000">
          <a:off x="0" y="0"/>
          <a:ext cx="9048328" cy="1115548"/>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fa-IR" sz="2400" b="1" kern="1200" dirty="0" smtClean="0">
              <a:solidFill>
                <a:schemeClr val="tx1"/>
              </a:solidFill>
              <a:cs typeface="B Nazanin" pitchFamily="2" charset="-78"/>
            </a:rPr>
            <a:t>1 - از خصوصیات سازمانهای دولتی آگاهی پیدا کرده و انواع آنها را شناسایی  </a:t>
          </a:r>
          <a:br>
            <a:rPr lang="fa-IR" sz="2400" b="1" kern="1200" dirty="0" smtClean="0">
              <a:solidFill>
                <a:schemeClr val="tx1"/>
              </a:solidFill>
              <a:cs typeface="B Nazanin" pitchFamily="2" charset="-78"/>
            </a:rPr>
          </a:br>
          <a:r>
            <a:rPr lang="fa-IR" sz="2400" b="1" kern="1200" dirty="0" smtClean="0">
              <a:solidFill>
                <a:schemeClr val="tx1"/>
              </a:solidFill>
              <a:cs typeface="B Nazanin" pitchFamily="2" charset="-78"/>
            </a:rPr>
            <a:t>می کنیم وسازمانهای دولتی را با سازمانهای انتفاعی یا بازرگانی مقایسه کنیم</a:t>
          </a:r>
          <a:endParaRPr lang="fa-IR" sz="2400" b="1" kern="1200" dirty="0">
            <a:solidFill>
              <a:schemeClr val="tx1"/>
            </a:solidFill>
            <a:cs typeface="B Nazanin" pitchFamily="2" charset="-78"/>
          </a:endParaRPr>
        </a:p>
      </dsp:txBody>
      <dsp:txXfrm rot="10800000">
        <a:off x="0" y="0"/>
        <a:ext cx="9048328" cy="7248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25B20-C857-4F92-94DB-33620C24AAB6}">
      <dsp:nvSpPr>
        <dsp:cNvPr id="0" name=""/>
        <dsp:cNvSpPr/>
      </dsp:nvSpPr>
      <dsp:spPr>
        <a:xfrm>
          <a:off x="4618309" y="1734992"/>
          <a:ext cx="3404373" cy="929300"/>
        </a:xfrm>
        <a:custGeom>
          <a:avLst/>
          <a:gdLst/>
          <a:ahLst/>
          <a:cxnLst/>
          <a:rect l="0" t="0" r="0" b="0"/>
          <a:pathLst>
            <a:path>
              <a:moveTo>
                <a:pt x="0" y="0"/>
              </a:moveTo>
              <a:lnTo>
                <a:pt x="0" y="836411"/>
              </a:lnTo>
              <a:lnTo>
                <a:pt x="3404373" y="836411"/>
              </a:lnTo>
              <a:lnTo>
                <a:pt x="3404373" y="92930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3E1865-AFF8-415F-A235-7BF83868D68C}">
      <dsp:nvSpPr>
        <dsp:cNvPr id="0" name=""/>
        <dsp:cNvSpPr/>
      </dsp:nvSpPr>
      <dsp:spPr>
        <a:xfrm>
          <a:off x="4618309" y="1734992"/>
          <a:ext cx="1195512" cy="713281"/>
        </a:xfrm>
        <a:custGeom>
          <a:avLst/>
          <a:gdLst/>
          <a:ahLst/>
          <a:cxnLst/>
          <a:rect l="0" t="0" r="0" b="0"/>
          <a:pathLst>
            <a:path>
              <a:moveTo>
                <a:pt x="0" y="0"/>
              </a:moveTo>
              <a:lnTo>
                <a:pt x="0" y="620391"/>
              </a:lnTo>
              <a:lnTo>
                <a:pt x="1195512" y="620391"/>
              </a:lnTo>
              <a:lnTo>
                <a:pt x="1195512" y="71328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157F3A-43DA-496D-8145-725E742A8E7B}">
      <dsp:nvSpPr>
        <dsp:cNvPr id="0" name=""/>
        <dsp:cNvSpPr/>
      </dsp:nvSpPr>
      <dsp:spPr>
        <a:xfrm>
          <a:off x="2446233" y="3415074"/>
          <a:ext cx="1733302" cy="873320"/>
        </a:xfrm>
        <a:custGeom>
          <a:avLst/>
          <a:gdLst/>
          <a:ahLst/>
          <a:cxnLst/>
          <a:rect l="0" t="0" r="0" b="0"/>
          <a:pathLst>
            <a:path>
              <a:moveTo>
                <a:pt x="0" y="0"/>
              </a:moveTo>
              <a:lnTo>
                <a:pt x="0" y="780430"/>
              </a:lnTo>
              <a:lnTo>
                <a:pt x="1733302" y="780430"/>
              </a:lnTo>
              <a:lnTo>
                <a:pt x="1733302" y="8733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BCC00-AC7B-4022-8723-A0B090FD46CD}">
      <dsp:nvSpPr>
        <dsp:cNvPr id="0" name=""/>
        <dsp:cNvSpPr/>
      </dsp:nvSpPr>
      <dsp:spPr>
        <a:xfrm>
          <a:off x="2446233" y="3415074"/>
          <a:ext cx="507771" cy="873320"/>
        </a:xfrm>
        <a:custGeom>
          <a:avLst/>
          <a:gdLst/>
          <a:ahLst/>
          <a:cxnLst/>
          <a:rect l="0" t="0" r="0" b="0"/>
          <a:pathLst>
            <a:path>
              <a:moveTo>
                <a:pt x="0" y="0"/>
              </a:moveTo>
              <a:lnTo>
                <a:pt x="0" y="780430"/>
              </a:lnTo>
              <a:lnTo>
                <a:pt x="507771" y="780430"/>
              </a:lnTo>
              <a:lnTo>
                <a:pt x="507771" y="8733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5227B8-5347-4792-9645-25B3B4B37AC1}">
      <dsp:nvSpPr>
        <dsp:cNvPr id="0" name=""/>
        <dsp:cNvSpPr/>
      </dsp:nvSpPr>
      <dsp:spPr>
        <a:xfrm>
          <a:off x="1728474" y="3415074"/>
          <a:ext cx="717758" cy="873320"/>
        </a:xfrm>
        <a:custGeom>
          <a:avLst/>
          <a:gdLst/>
          <a:ahLst/>
          <a:cxnLst/>
          <a:rect l="0" t="0" r="0" b="0"/>
          <a:pathLst>
            <a:path>
              <a:moveTo>
                <a:pt x="717758" y="0"/>
              </a:moveTo>
              <a:lnTo>
                <a:pt x="717758" y="780430"/>
              </a:lnTo>
              <a:lnTo>
                <a:pt x="0" y="780430"/>
              </a:lnTo>
              <a:lnTo>
                <a:pt x="0" y="8733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C20332-0E3D-450F-8703-FE4704D0CAB3}">
      <dsp:nvSpPr>
        <dsp:cNvPr id="0" name=""/>
        <dsp:cNvSpPr/>
      </dsp:nvSpPr>
      <dsp:spPr>
        <a:xfrm>
          <a:off x="454623" y="3415074"/>
          <a:ext cx="1991609" cy="889034"/>
        </a:xfrm>
        <a:custGeom>
          <a:avLst/>
          <a:gdLst/>
          <a:ahLst/>
          <a:cxnLst/>
          <a:rect l="0" t="0" r="0" b="0"/>
          <a:pathLst>
            <a:path>
              <a:moveTo>
                <a:pt x="1991609" y="0"/>
              </a:moveTo>
              <a:lnTo>
                <a:pt x="1991609" y="796145"/>
              </a:lnTo>
              <a:lnTo>
                <a:pt x="0" y="796145"/>
              </a:lnTo>
              <a:lnTo>
                <a:pt x="0" y="88903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47E8C-ABB9-4DBD-A111-865BD6089DA0}">
      <dsp:nvSpPr>
        <dsp:cNvPr id="0" name=""/>
        <dsp:cNvSpPr/>
      </dsp:nvSpPr>
      <dsp:spPr>
        <a:xfrm>
          <a:off x="2446233" y="1734992"/>
          <a:ext cx="2172075" cy="578806"/>
        </a:xfrm>
        <a:custGeom>
          <a:avLst/>
          <a:gdLst/>
          <a:ahLst/>
          <a:cxnLst/>
          <a:rect l="0" t="0" r="0" b="0"/>
          <a:pathLst>
            <a:path>
              <a:moveTo>
                <a:pt x="2172075" y="0"/>
              </a:moveTo>
              <a:lnTo>
                <a:pt x="2172075" y="485916"/>
              </a:lnTo>
              <a:lnTo>
                <a:pt x="0" y="485916"/>
              </a:lnTo>
              <a:lnTo>
                <a:pt x="0" y="57880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70B50-C795-4058-8445-6B7A5C079340}">
      <dsp:nvSpPr>
        <dsp:cNvPr id="0" name=""/>
        <dsp:cNvSpPr/>
      </dsp:nvSpPr>
      <dsp:spPr>
        <a:xfrm>
          <a:off x="4618309" y="530877"/>
          <a:ext cx="174059" cy="330269"/>
        </a:xfrm>
        <a:custGeom>
          <a:avLst/>
          <a:gdLst/>
          <a:ahLst/>
          <a:cxnLst/>
          <a:rect l="0" t="0" r="0" b="0"/>
          <a:pathLst>
            <a:path>
              <a:moveTo>
                <a:pt x="174059" y="0"/>
              </a:moveTo>
              <a:lnTo>
                <a:pt x="174059" y="237379"/>
              </a:lnTo>
              <a:lnTo>
                <a:pt x="0" y="237379"/>
              </a:lnTo>
              <a:lnTo>
                <a:pt x="0" y="33026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53C415-8094-4E0B-AACC-9D746BD23F93}">
      <dsp:nvSpPr>
        <dsp:cNvPr id="0" name=""/>
        <dsp:cNvSpPr/>
      </dsp:nvSpPr>
      <dsp:spPr>
        <a:xfrm>
          <a:off x="3672711" y="-105841"/>
          <a:ext cx="2239315" cy="636718"/>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82AEA7-7DCA-4EEB-8EDF-751A8E4DCEF0}">
      <dsp:nvSpPr>
        <dsp:cNvPr id="0" name=""/>
        <dsp:cNvSpPr/>
      </dsp:nvSpPr>
      <dsp:spPr>
        <a:xfrm>
          <a:off x="3784123" y="0"/>
          <a:ext cx="2239315" cy="63671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kern="1200" dirty="0" smtClean="0">
              <a:cs typeface="2  Titr" pitchFamily="2" charset="-78"/>
            </a:rPr>
            <a:t>خارجی</a:t>
          </a:r>
          <a:endParaRPr lang="en-US" sz="3200" kern="1200" dirty="0">
            <a:cs typeface="2  Titr" pitchFamily="2" charset="-78"/>
          </a:endParaRPr>
        </a:p>
      </dsp:txBody>
      <dsp:txXfrm>
        <a:off x="3802772" y="18649"/>
        <a:ext cx="2202017" cy="599420"/>
      </dsp:txXfrm>
    </dsp:sp>
    <dsp:sp modelId="{7DFFC70D-671C-4A11-8729-4227F9D89505}">
      <dsp:nvSpPr>
        <dsp:cNvPr id="0" name=""/>
        <dsp:cNvSpPr/>
      </dsp:nvSpPr>
      <dsp:spPr>
        <a:xfrm>
          <a:off x="484414" y="861146"/>
          <a:ext cx="8267789" cy="873845"/>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800E538-A4D8-46CC-84F8-263E6FAAE37A}">
      <dsp:nvSpPr>
        <dsp:cNvPr id="0" name=""/>
        <dsp:cNvSpPr/>
      </dsp:nvSpPr>
      <dsp:spPr>
        <a:xfrm>
          <a:off x="595826" y="966988"/>
          <a:ext cx="8267789" cy="87384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1" kern="1200" smtClean="0">
              <a:latin typeface="+mn-lt"/>
              <a:cs typeface="B Lotus" pitchFamily="2" charset="-78"/>
            </a:rPr>
            <a:t>سه دسته کلی برای استفاده کنندگان خارجی گزارشهای مالی :</a:t>
          </a:r>
          <a:endParaRPr lang="fa-IR" sz="2800" b="1" kern="1200" dirty="0">
            <a:latin typeface="+mn-lt"/>
            <a:cs typeface="B Lotus" pitchFamily="2" charset="-78"/>
          </a:endParaRPr>
        </a:p>
      </dsp:txBody>
      <dsp:txXfrm>
        <a:off x="621420" y="992582"/>
        <a:ext cx="8216601" cy="822657"/>
      </dsp:txXfrm>
    </dsp:sp>
    <dsp:sp modelId="{58BE2AB0-9FAE-49E3-B1CC-7947A1C0462D}">
      <dsp:nvSpPr>
        <dsp:cNvPr id="0" name=""/>
        <dsp:cNvSpPr/>
      </dsp:nvSpPr>
      <dsp:spPr>
        <a:xfrm>
          <a:off x="454055" y="2313798"/>
          <a:ext cx="3984356" cy="110127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A4EE0D3-080D-445A-92D8-9000FD02E8D3}">
      <dsp:nvSpPr>
        <dsp:cNvPr id="0" name=""/>
        <dsp:cNvSpPr/>
      </dsp:nvSpPr>
      <dsp:spPr>
        <a:xfrm>
          <a:off x="565467" y="2419640"/>
          <a:ext cx="3984356" cy="11012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smtClean="0">
              <a:latin typeface="+mn-lt"/>
              <a:cs typeface="B Nazanin" pitchFamily="2" charset="-78"/>
            </a:rPr>
            <a:t>اشخاصی که در فرآیند تامین مالی دولت مشارکت می نمایند</a:t>
          </a:r>
          <a:endParaRPr lang="en-US" sz="2400" b="1" kern="1200" dirty="0">
            <a:latin typeface="+mn-lt"/>
            <a:cs typeface="B Nazanin" pitchFamily="2" charset="-78"/>
          </a:endParaRPr>
        </a:p>
      </dsp:txBody>
      <dsp:txXfrm>
        <a:off x="597722" y="2451895"/>
        <a:ext cx="3919846" cy="1036765"/>
      </dsp:txXfrm>
    </dsp:sp>
    <dsp:sp modelId="{68B1DE68-D319-4635-BB8B-AE6DDCFDC88A}">
      <dsp:nvSpPr>
        <dsp:cNvPr id="0" name=""/>
        <dsp:cNvSpPr/>
      </dsp:nvSpPr>
      <dsp:spPr>
        <a:xfrm>
          <a:off x="-46729" y="4304108"/>
          <a:ext cx="1002706" cy="63671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3043CBD-7F39-4D4E-A976-7561E8E94FE8}">
      <dsp:nvSpPr>
        <dsp:cNvPr id="0" name=""/>
        <dsp:cNvSpPr/>
      </dsp:nvSpPr>
      <dsp:spPr>
        <a:xfrm>
          <a:off x="64681" y="4409950"/>
          <a:ext cx="1002706" cy="63671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a-IR" sz="2200" b="1" kern="1200" dirty="0" smtClean="0">
              <a:cs typeface="B Nazanin" pitchFamily="2" charset="-78"/>
            </a:rPr>
            <a:t>مردم</a:t>
          </a:r>
          <a:endParaRPr lang="en-US" sz="2200" b="1" kern="1200" dirty="0">
            <a:cs typeface="B Nazanin" pitchFamily="2" charset="-78"/>
          </a:endParaRPr>
        </a:p>
      </dsp:txBody>
      <dsp:txXfrm>
        <a:off x="83330" y="4428599"/>
        <a:ext cx="965408" cy="599420"/>
      </dsp:txXfrm>
    </dsp:sp>
    <dsp:sp modelId="{0F70D0CA-D361-4BBF-ADC0-79B29617B91F}">
      <dsp:nvSpPr>
        <dsp:cNvPr id="0" name=""/>
        <dsp:cNvSpPr/>
      </dsp:nvSpPr>
      <dsp:spPr>
        <a:xfrm>
          <a:off x="1227121" y="4288394"/>
          <a:ext cx="1002706" cy="63671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49B0F57-DA1D-4C8A-881B-8E93CA501991}">
      <dsp:nvSpPr>
        <dsp:cNvPr id="0" name=""/>
        <dsp:cNvSpPr/>
      </dsp:nvSpPr>
      <dsp:spPr>
        <a:xfrm>
          <a:off x="1338532" y="4394236"/>
          <a:ext cx="1002706" cy="63671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حسابرسان مستقل</a:t>
          </a:r>
        </a:p>
      </dsp:txBody>
      <dsp:txXfrm>
        <a:off x="1357181" y="4412885"/>
        <a:ext cx="965408" cy="599420"/>
      </dsp:txXfrm>
    </dsp:sp>
    <dsp:sp modelId="{F8435BFA-20DA-402A-84BD-7AD816A159F9}">
      <dsp:nvSpPr>
        <dsp:cNvPr id="0" name=""/>
        <dsp:cNvSpPr/>
      </dsp:nvSpPr>
      <dsp:spPr>
        <a:xfrm>
          <a:off x="2452651" y="4288394"/>
          <a:ext cx="1002706" cy="63671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6C72BEC-212D-4277-90F6-96FF5287EFC9}">
      <dsp:nvSpPr>
        <dsp:cNvPr id="0" name=""/>
        <dsp:cNvSpPr/>
      </dsp:nvSpPr>
      <dsp:spPr>
        <a:xfrm>
          <a:off x="2564063" y="4394236"/>
          <a:ext cx="1002706" cy="63671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مجلس نمایندگان </a:t>
          </a:r>
        </a:p>
      </dsp:txBody>
      <dsp:txXfrm>
        <a:off x="2582712" y="4412885"/>
        <a:ext cx="965408" cy="599420"/>
      </dsp:txXfrm>
    </dsp:sp>
    <dsp:sp modelId="{6D233F5F-A59F-4F39-A8A6-0CB0470F346E}">
      <dsp:nvSpPr>
        <dsp:cNvPr id="0" name=""/>
        <dsp:cNvSpPr/>
      </dsp:nvSpPr>
      <dsp:spPr>
        <a:xfrm>
          <a:off x="3678182" y="4288394"/>
          <a:ext cx="1002706" cy="63671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BB1159F-60CA-4B95-8343-DD5F6BD0B819}">
      <dsp:nvSpPr>
        <dsp:cNvPr id="0" name=""/>
        <dsp:cNvSpPr/>
      </dsp:nvSpPr>
      <dsp:spPr>
        <a:xfrm>
          <a:off x="3789594" y="4394236"/>
          <a:ext cx="1002706" cy="63671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هیات دولت </a:t>
          </a:r>
        </a:p>
      </dsp:txBody>
      <dsp:txXfrm>
        <a:off x="3808243" y="4412885"/>
        <a:ext cx="965408" cy="599420"/>
      </dsp:txXfrm>
    </dsp:sp>
    <dsp:sp modelId="{63FE338D-72DA-46CB-BF15-9F10BD1B33C9}">
      <dsp:nvSpPr>
        <dsp:cNvPr id="0" name=""/>
        <dsp:cNvSpPr/>
      </dsp:nvSpPr>
      <dsp:spPr>
        <a:xfrm>
          <a:off x="4644008" y="2448273"/>
          <a:ext cx="2339626" cy="96757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E11D95C-C4EE-4AFF-9999-7B06B868A59D}">
      <dsp:nvSpPr>
        <dsp:cNvPr id="0" name=""/>
        <dsp:cNvSpPr/>
      </dsp:nvSpPr>
      <dsp:spPr>
        <a:xfrm>
          <a:off x="4755420" y="2554115"/>
          <a:ext cx="2339626" cy="9675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smtClean="0">
              <a:latin typeface="+mn-lt"/>
              <a:cs typeface="B Nazanin" pitchFamily="2" charset="-78"/>
            </a:rPr>
            <a:t>نمایندگان مستقیم شهروندان</a:t>
          </a:r>
          <a:endParaRPr lang="en-US" sz="2400" b="1" kern="1200" dirty="0">
            <a:latin typeface="+mn-lt"/>
            <a:cs typeface="B Nazanin" pitchFamily="2" charset="-78"/>
          </a:endParaRPr>
        </a:p>
      </dsp:txBody>
      <dsp:txXfrm>
        <a:off x="4783759" y="2582454"/>
        <a:ext cx="2282948" cy="910899"/>
      </dsp:txXfrm>
    </dsp:sp>
    <dsp:sp modelId="{B4998836-D663-40C9-AFF1-50E6A3B96489}">
      <dsp:nvSpPr>
        <dsp:cNvPr id="0" name=""/>
        <dsp:cNvSpPr/>
      </dsp:nvSpPr>
      <dsp:spPr>
        <a:xfrm>
          <a:off x="7120281" y="2664293"/>
          <a:ext cx="1804802" cy="63671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D1584C1-DA2B-42D3-A216-953C1599E66C}">
      <dsp:nvSpPr>
        <dsp:cNvPr id="0" name=""/>
        <dsp:cNvSpPr/>
      </dsp:nvSpPr>
      <dsp:spPr>
        <a:xfrm>
          <a:off x="7231693" y="2770134"/>
          <a:ext cx="1804802" cy="6367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smtClean="0">
              <a:latin typeface="+mn-lt"/>
              <a:cs typeface="B Nazanin" pitchFamily="2" charset="-78"/>
            </a:rPr>
            <a:t>شهروندان</a:t>
          </a:r>
          <a:endParaRPr lang="en-US" sz="900" b="1" kern="1200" dirty="0">
            <a:cs typeface="B Nazanin" pitchFamily="2" charset="-78"/>
          </a:endParaRPr>
        </a:p>
      </dsp:txBody>
      <dsp:txXfrm>
        <a:off x="7250342" y="2788783"/>
        <a:ext cx="1767504" cy="5994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4E9B7-EECB-4A60-9D31-744ECF80181A}">
      <dsp:nvSpPr>
        <dsp:cNvPr id="0" name=""/>
        <dsp:cNvSpPr/>
      </dsp:nvSpPr>
      <dsp:spPr>
        <a:xfrm>
          <a:off x="6536057" y="2313584"/>
          <a:ext cx="2042190" cy="204219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12389" tIns="30480" rIns="112389" bIns="30480" numCol="1" spcCol="1270" anchor="ctr" anchorCtr="0">
          <a:noAutofit/>
        </a:bodyPr>
        <a:lstStyle/>
        <a:p>
          <a:pPr lvl="0" algn="ctr" defTabSz="1066800">
            <a:lnSpc>
              <a:spcPct val="90000"/>
            </a:lnSpc>
            <a:spcBef>
              <a:spcPct val="0"/>
            </a:spcBef>
            <a:spcAft>
              <a:spcPct val="35000"/>
            </a:spcAft>
          </a:pPr>
          <a:r>
            <a:rPr lang="fa-IR" sz="2400" b="1" kern="1200" dirty="0" smtClean="0">
              <a:cs typeface="B Nazanin" pitchFamily="2" charset="-78"/>
            </a:rPr>
            <a:t>مبنای نقدی کامل</a:t>
          </a:r>
          <a:endParaRPr lang="en-US" sz="2400" b="1" kern="1200" dirty="0">
            <a:cs typeface="B Nazanin" pitchFamily="2" charset="-78"/>
          </a:endParaRPr>
        </a:p>
      </dsp:txBody>
      <dsp:txXfrm>
        <a:off x="6835129" y="2612656"/>
        <a:ext cx="1444046" cy="1444046"/>
      </dsp:txXfrm>
    </dsp:sp>
    <dsp:sp modelId="{CC119104-0E62-4D6A-AB42-612A6C08DD72}">
      <dsp:nvSpPr>
        <dsp:cNvPr id="0" name=""/>
        <dsp:cNvSpPr/>
      </dsp:nvSpPr>
      <dsp:spPr>
        <a:xfrm>
          <a:off x="4902305" y="2313584"/>
          <a:ext cx="2042190" cy="2042190"/>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12389" tIns="30480" rIns="112389" bIns="30480" numCol="1" spcCol="1270" anchor="ctr" anchorCtr="0">
          <a:noAutofit/>
        </a:bodyPr>
        <a:lstStyle/>
        <a:p>
          <a:pPr lvl="0" algn="ctr" defTabSz="1066800">
            <a:lnSpc>
              <a:spcPct val="90000"/>
            </a:lnSpc>
            <a:spcBef>
              <a:spcPct val="0"/>
            </a:spcBef>
            <a:spcAft>
              <a:spcPct val="35000"/>
            </a:spcAft>
          </a:pPr>
          <a:r>
            <a:rPr lang="fa-IR" sz="2400" b="1" kern="1200" dirty="0" smtClean="0">
              <a:cs typeface="B Nazanin" pitchFamily="2" charset="-78"/>
            </a:rPr>
            <a:t>مبنای نقدی تعدیل شده</a:t>
          </a:r>
          <a:endParaRPr lang="en-US" sz="2400" b="1" kern="1200" dirty="0">
            <a:cs typeface="B Nazanin" pitchFamily="2" charset="-78"/>
          </a:endParaRPr>
        </a:p>
      </dsp:txBody>
      <dsp:txXfrm>
        <a:off x="5201377" y="2612656"/>
        <a:ext cx="1444046" cy="1444046"/>
      </dsp:txXfrm>
    </dsp:sp>
    <dsp:sp modelId="{A3141B0D-47E0-4BB9-BCAB-0F0AEA6D4335}">
      <dsp:nvSpPr>
        <dsp:cNvPr id="0" name=""/>
        <dsp:cNvSpPr/>
      </dsp:nvSpPr>
      <dsp:spPr>
        <a:xfrm>
          <a:off x="3268552" y="2313584"/>
          <a:ext cx="2042190" cy="2042190"/>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12389" tIns="30480" rIns="112389" bIns="30480" numCol="1" spcCol="1270" anchor="ctr" anchorCtr="0">
          <a:noAutofit/>
        </a:bodyPr>
        <a:lstStyle/>
        <a:p>
          <a:pPr lvl="0" algn="ctr" defTabSz="1066800">
            <a:lnSpc>
              <a:spcPct val="90000"/>
            </a:lnSpc>
            <a:spcBef>
              <a:spcPct val="0"/>
            </a:spcBef>
            <a:spcAft>
              <a:spcPct val="35000"/>
            </a:spcAft>
          </a:pPr>
          <a:r>
            <a:rPr lang="fa-IR" sz="2400" b="1" kern="1200" dirty="0" smtClean="0">
              <a:cs typeface="B Nazanin" pitchFamily="2" charset="-78"/>
            </a:rPr>
            <a:t>مبنای نیمه تعهدی</a:t>
          </a:r>
          <a:endParaRPr lang="en-US" sz="2400" b="1" kern="1200" dirty="0">
            <a:cs typeface="B Nazanin" pitchFamily="2" charset="-78"/>
          </a:endParaRPr>
        </a:p>
      </dsp:txBody>
      <dsp:txXfrm>
        <a:off x="3567624" y="2612656"/>
        <a:ext cx="1444046" cy="1444046"/>
      </dsp:txXfrm>
    </dsp:sp>
    <dsp:sp modelId="{C4B1A544-B9D6-4012-B07D-9B6D42929C3F}">
      <dsp:nvSpPr>
        <dsp:cNvPr id="0" name=""/>
        <dsp:cNvSpPr/>
      </dsp:nvSpPr>
      <dsp:spPr>
        <a:xfrm>
          <a:off x="1634799" y="2313584"/>
          <a:ext cx="2042190" cy="2042190"/>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12389" tIns="30480" rIns="112389"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مبنای تعهدی کامل</a:t>
          </a:r>
        </a:p>
      </dsp:txBody>
      <dsp:txXfrm>
        <a:off x="1933871" y="2612656"/>
        <a:ext cx="1444046" cy="1444046"/>
      </dsp:txXfrm>
    </dsp:sp>
    <dsp:sp modelId="{72B6B632-3A8F-4555-AB96-562BA6031E84}">
      <dsp:nvSpPr>
        <dsp:cNvPr id="0" name=""/>
        <dsp:cNvSpPr/>
      </dsp:nvSpPr>
      <dsp:spPr>
        <a:xfrm>
          <a:off x="1047" y="2313584"/>
          <a:ext cx="2042190" cy="2042190"/>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12389" tIns="30480" rIns="112389"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مبنای تعهدی تعدیل شده </a:t>
          </a:r>
        </a:p>
      </dsp:txBody>
      <dsp:txXfrm>
        <a:off x="300119" y="2612656"/>
        <a:ext cx="1444046" cy="1444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B2888-021F-4CE3-A34A-23877E551B30}">
      <dsp:nvSpPr>
        <dsp:cNvPr id="0" name=""/>
        <dsp:cNvSpPr/>
      </dsp:nvSpPr>
      <dsp:spPr>
        <a:xfrm>
          <a:off x="5163285" y="871397"/>
          <a:ext cx="2409142" cy="226883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cs typeface="B Titr" pitchFamily="2" charset="-78"/>
            </a:rPr>
            <a:t>تعریف سازمانهای دولتی</a:t>
          </a:r>
          <a:endParaRPr lang="en-US" sz="2400" kern="1200" dirty="0">
            <a:cs typeface="B Titr" pitchFamily="2" charset="-78"/>
          </a:endParaRPr>
        </a:p>
      </dsp:txBody>
      <dsp:txXfrm>
        <a:off x="5516096" y="1203660"/>
        <a:ext cx="1703520" cy="1604311"/>
      </dsp:txXfrm>
    </dsp:sp>
    <dsp:sp modelId="{BEB9F99D-84C0-4E85-B893-D1B171756F78}">
      <dsp:nvSpPr>
        <dsp:cNvPr id="0" name=""/>
        <dsp:cNvSpPr/>
      </dsp:nvSpPr>
      <dsp:spPr>
        <a:xfrm rot="9856176">
          <a:off x="4461265" y="2143349"/>
          <a:ext cx="524297" cy="651280"/>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4615609" y="2252284"/>
        <a:ext cx="367008" cy="390768"/>
      </dsp:txXfrm>
    </dsp:sp>
    <dsp:sp modelId="{2A0CAF53-6F19-4158-9F5E-684D1F2EE5E5}">
      <dsp:nvSpPr>
        <dsp:cNvPr id="0" name=""/>
        <dsp:cNvSpPr/>
      </dsp:nvSpPr>
      <dsp:spPr>
        <a:xfrm>
          <a:off x="227757" y="1101123"/>
          <a:ext cx="4110840" cy="411036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fa-IR" sz="2300" b="1" kern="1200" dirty="0" smtClean="0">
              <a:cs typeface="B Titr" pitchFamily="2" charset="-78"/>
            </a:rPr>
            <a:t>واحد های سازمانی و تشکیلات مشخصی هستند که قسمتی از وظایف و مسئولیتهای دولت را بر طبق برنامه های مصوب انجام </a:t>
          </a:r>
          <a:br>
            <a:rPr lang="fa-IR" sz="2300" b="1" kern="1200" dirty="0" smtClean="0">
              <a:cs typeface="B Titr" pitchFamily="2" charset="-78"/>
            </a:rPr>
          </a:br>
          <a:r>
            <a:rPr lang="fa-IR" sz="2300" b="1" kern="1200" dirty="0" smtClean="0">
              <a:cs typeface="B Titr" pitchFamily="2" charset="-78"/>
            </a:rPr>
            <a:t>می دهند</a:t>
          </a:r>
          <a:endParaRPr lang="en-US" sz="2300" b="1" kern="1200" dirty="0">
            <a:cs typeface="B Titr" pitchFamily="2" charset="-78"/>
          </a:endParaRPr>
        </a:p>
      </dsp:txBody>
      <dsp:txXfrm>
        <a:off x="829776" y="1703072"/>
        <a:ext cx="2906802" cy="2906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D9A73-3204-4FAD-8318-57A226C2E879}">
      <dsp:nvSpPr>
        <dsp:cNvPr id="0" name=""/>
        <dsp:cNvSpPr/>
      </dsp:nvSpPr>
      <dsp:spPr>
        <a:xfrm rot="10800000">
          <a:off x="4201448" y="1625355"/>
          <a:ext cx="1558363" cy="1368828"/>
        </a:xfrm>
        <a:prstGeom prst="bentArrow">
          <a:avLst>
            <a:gd name="adj1" fmla="val 32840"/>
            <a:gd name="adj2" fmla="val 25000"/>
            <a:gd name="adj3" fmla="val 35780"/>
            <a:gd name="adj4" fmla="val 0"/>
          </a:avLst>
        </a:prstGeom>
        <a:solidFill>
          <a:schemeClr val="accent4">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D89987F7-B50D-450E-B201-B970632054DB}">
      <dsp:nvSpPr>
        <dsp:cNvPr id="0" name=""/>
        <dsp:cNvSpPr/>
      </dsp:nvSpPr>
      <dsp:spPr>
        <a:xfrm>
          <a:off x="2510179" y="13214"/>
          <a:ext cx="4682663" cy="1612936"/>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b="1" kern="1200" dirty="0" smtClean="0">
              <a:cs typeface="B Nazanin" pitchFamily="2" charset="-78"/>
            </a:rPr>
            <a:t>1- فعالیتهای از نوع بازرگانی </a:t>
          </a:r>
          <a:endParaRPr lang="en-US" sz="3200" b="1" kern="1200" dirty="0">
            <a:cs typeface="B Nazanin" pitchFamily="2" charset="-78"/>
          </a:endParaRPr>
        </a:p>
      </dsp:txBody>
      <dsp:txXfrm>
        <a:off x="2588930" y="91965"/>
        <a:ext cx="4525161" cy="1455434"/>
      </dsp:txXfrm>
    </dsp:sp>
    <dsp:sp modelId="{945CCDCA-5B69-402C-98AC-F81AC3F2E633}">
      <dsp:nvSpPr>
        <dsp:cNvPr id="0" name=""/>
        <dsp:cNvSpPr/>
      </dsp:nvSpPr>
      <dsp:spPr>
        <a:xfrm>
          <a:off x="2047631" y="167044"/>
          <a:ext cx="1675929" cy="1303646"/>
        </a:xfrm>
        <a:prstGeom prst="rect">
          <a:avLst/>
        </a:prstGeom>
        <a:noFill/>
        <a:ln>
          <a:noFill/>
        </a:ln>
        <a:effectLst/>
      </dsp:spPr>
      <dsp:style>
        <a:lnRef idx="0">
          <a:scrgbClr r="0" g="0" b="0"/>
        </a:lnRef>
        <a:fillRef idx="0">
          <a:scrgbClr r="0" g="0" b="0"/>
        </a:fillRef>
        <a:effectRef idx="0">
          <a:scrgbClr r="0" g="0" b="0"/>
        </a:effectRef>
        <a:fontRef idx="minor"/>
      </dsp:style>
    </dsp:sp>
    <dsp:sp modelId="{611F2FAF-8835-43FD-B95A-9A4EB5184A6B}">
      <dsp:nvSpPr>
        <dsp:cNvPr id="0" name=""/>
        <dsp:cNvSpPr/>
      </dsp:nvSpPr>
      <dsp:spPr>
        <a:xfrm>
          <a:off x="216019" y="1825074"/>
          <a:ext cx="4507121" cy="1612936"/>
        </a:xfrm>
        <a:prstGeom prst="roundRect">
          <a:avLst>
            <a:gd name="adj" fmla="val 1667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b="1" kern="1200" dirty="0" smtClean="0">
              <a:cs typeface="B Nazanin" pitchFamily="2" charset="-78"/>
            </a:rPr>
            <a:t>2- فعالیت های از نوع دولتی (غیر بازرگانی) </a:t>
          </a:r>
          <a:endParaRPr lang="en-US" sz="3200" b="1" kern="1200" dirty="0">
            <a:cs typeface="B Nazanin" pitchFamily="2" charset="-78"/>
          </a:endParaRPr>
        </a:p>
      </dsp:txBody>
      <dsp:txXfrm>
        <a:off x="294770" y="1903825"/>
        <a:ext cx="4349619" cy="1455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D05D2-946B-4F14-B238-F12DBB192070}">
      <dsp:nvSpPr>
        <dsp:cNvPr id="0" name=""/>
        <dsp:cNvSpPr/>
      </dsp:nvSpPr>
      <dsp:spPr>
        <a:xfrm>
          <a:off x="6143155" y="10405"/>
          <a:ext cx="2695990" cy="664996"/>
        </a:xfrm>
        <a:prstGeom prst="roundRect">
          <a:avLst>
            <a:gd name="adj" fmla="val 10000"/>
          </a:avLst>
        </a:prstGeom>
        <a:gradFill rotWithShape="0">
          <a:gsLst>
            <a:gs pos="0">
              <a:schemeClr val="dk2">
                <a:hueOff val="0"/>
                <a:satOff val="0"/>
                <a:lumOff val="0"/>
                <a:alphaOff val="0"/>
                <a:tint val="96000"/>
                <a:satMod val="120000"/>
                <a:lumMod val="120000"/>
              </a:schemeClr>
            </a:gs>
            <a:gs pos="100000">
              <a:schemeClr val="dk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fa-IR" sz="3200" kern="1200" dirty="0" smtClean="0">
              <a:cs typeface="2  Titr" pitchFamily="2" charset="-78"/>
            </a:rPr>
            <a:t>موارد تشابه</a:t>
          </a:r>
          <a:endParaRPr lang="en-US" sz="3200" kern="1200" dirty="0">
            <a:cs typeface="2  Titr" pitchFamily="2" charset="-78"/>
          </a:endParaRPr>
        </a:p>
      </dsp:txBody>
      <dsp:txXfrm>
        <a:off x="6162632" y="29882"/>
        <a:ext cx="2657036" cy="626042"/>
      </dsp:txXfrm>
    </dsp:sp>
    <dsp:sp modelId="{E08DC01E-BF6E-4995-9983-3E1812822469}">
      <dsp:nvSpPr>
        <dsp:cNvPr id="0" name=""/>
        <dsp:cNvSpPr/>
      </dsp:nvSpPr>
      <dsp:spPr>
        <a:xfrm>
          <a:off x="8457988" y="675402"/>
          <a:ext cx="91440" cy="593197"/>
        </a:xfrm>
        <a:custGeom>
          <a:avLst/>
          <a:gdLst/>
          <a:ahLst/>
          <a:cxnLst/>
          <a:rect l="0" t="0" r="0" b="0"/>
          <a:pathLst>
            <a:path>
              <a:moveTo>
                <a:pt x="111558" y="0"/>
              </a:moveTo>
              <a:lnTo>
                <a:pt x="111558" y="593197"/>
              </a:lnTo>
              <a:lnTo>
                <a:pt x="45720" y="593197"/>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A33B63-AA84-4566-9A30-F6F8424FD7EF}">
      <dsp:nvSpPr>
        <dsp:cNvPr id="0" name=""/>
        <dsp:cNvSpPr/>
      </dsp:nvSpPr>
      <dsp:spPr>
        <a:xfrm>
          <a:off x="5603034" y="936101"/>
          <a:ext cx="2900674"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هر دو محصولات و خدمات مشابهی ارائه می کنند</a:t>
          </a:r>
        </a:p>
      </dsp:txBody>
      <dsp:txXfrm>
        <a:off x="5622511" y="955578"/>
        <a:ext cx="2861720" cy="626042"/>
      </dsp:txXfrm>
    </dsp:sp>
    <dsp:sp modelId="{D086AB55-04E9-4BEA-A0C5-AAEDFEAA0862}">
      <dsp:nvSpPr>
        <dsp:cNvPr id="0" name=""/>
        <dsp:cNvSpPr/>
      </dsp:nvSpPr>
      <dsp:spPr>
        <a:xfrm>
          <a:off x="8454647" y="675402"/>
          <a:ext cx="114899" cy="1385288"/>
        </a:xfrm>
        <a:custGeom>
          <a:avLst/>
          <a:gdLst/>
          <a:ahLst/>
          <a:cxnLst/>
          <a:rect l="0" t="0" r="0" b="0"/>
          <a:pathLst>
            <a:path>
              <a:moveTo>
                <a:pt x="114899" y="0"/>
              </a:moveTo>
              <a:lnTo>
                <a:pt x="114899" y="1385288"/>
              </a:lnTo>
              <a:lnTo>
                <a:pt x="0" y="1385288"/>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4B2010-918D-4ED7-9E51-2088E6D96BEB}">
      <dsp:nvSpPr>
        <dsp:cNvPr id="0" name=""/>
        <dsp:cNvSpPr/>
      </dsp:nvSpPr>
      <dsp:spPr>
        <a:xfrm>
          <a:off x="5603034" y="1728192"/>
          <a:ext cx="2851613"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سازمان های دولتی و بازرگانی مکمل نظام اقتصادی هستند</a:t>
          </a:r>
        </a:p>
      </dsp:txBody>
      <dsp:txXfrm>
        <a:off x="5622511" y="1747669"/>
        <a:ext cx="2812659" cy="626042"/>
      </dsp:txXfrm>
    </dsp:sp>
    <dsp:sp modelId="{5D8A2AA2-070D-4607-B129-0546A0CA35EB}">
      <dsp:nvSpPr>
        <dsp:cNvPr id="0" name=""/>
        <dsp:cNvSpPr/>
      </dsp:nvSpPr>
      <dsp:spPr>
        <a:xfrm>
          <a:off x="8441060" y="675402"/>
          <a:ext cx="128486" cy="2177379"/>
        </a:xfrm>
        <a:custGeom>
          <a:avLst/>
          <a:gdLst/>
          <a:ahLst/>
          <a:cxnLst/>
          <a:rect l="0" t="0" r="0" b="0"/>
          <a:pathLst>
            <a:path>
              <a:moveTo>
                <a:pt x="128486" y="0"/>
              </a:moveTo>
              <a:lnTo>
                <a:pt x="128486" y="2177379"/>
              </a:lnTo>
              <a:lnTo>
                <a:pt x="0" y="2177379"/>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A468C00-04BA-4FB4-9284-937527F65439}">
      <dsp:nvSpPr>
        <dsp:cNvPr id="0" name=""/>
        <dsp:cNvSpPr/>
      </dsp:nvSpPr>
      <dsp:spPr>
        <a:xfrm>
          <a:off x="5603034" y="2520283"/>
          <a:ext cx="2838026"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منابع مالی کمیاب را برای ارائه کالا و خدمات مصرف می نمایند</a:t>
          </a:r>
        </a:p>
      </dsp:txBody>
      <dsp:txXfrm>
        <a:off x="5622511" y="2539760"/>
        <a:ext cx="2799072" cy="626042"/>
      </dsp:txXfrm>
    </dsp:sp>
    <dsp:sp modelId="{776A6B0B-B83A-41B0-9473-EDC92B54AF41}">
      <dsp:nvSpPr>
        <dsp:cNvPr id="0" name=""/>
        <dsp:cNvSpPr/>
      </dsp:nvSpPr>
      <dsp:spPr>
        <a:xfrm>
          <a:off x="8426292" y="675402"/>
          <a:ext cx="143254" cy="2969464"/>
        </a:xfrm>
        <a:custGeom>
          <a:avLst/>
          <a:gdLst/>
          <a:ahLst/>
          <a:cxnLst/>
          <a:rect l="0" t="0" r="0" b="0"/>
          <a:pathLst>
            <a:path>
              <a:moveTo>
                <a:pt x="143254" y="0"/>
              </a:moveTo>
              <a:lnTo>
                <a:pt x="143254" y="2969464"/>
              </a:lnTo>
              <a:lnTo>
                <a:pt x="0" y="2969464"/>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312433-3B6E-4FD3-A8CE-151E3FC87D65}">
      <dsp:nvSpPr>
        <dsp:cNvPr id="0" name=""/>
        <dsp:cNvSpPr/>
      </dsp:nvSpPr>
      <dsp:spPr>
        <a:xfrm>
          <a:off x="4751167" y="3312368"/>
          <a:ext cx="3675124"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فرایند مدیریت مالی مشابه در خصوص برنامه ریزی ، هدایت و ...</a:t>
          </a:r>
        </a:p>
      </dsp:txBody>
      <dsp:txXfrm>
        <a:off x="4770644" y="3331845"/>
        <a:ext cx="3636170" cy="626042"/>
      </dsp:txXfrm>
    </dsp:sp>
    <dsp:sp modelId="{EBE3CBF2-403E-4284-952A-27906358DAFA}">
      <dsp:nvSpPr>
        <dsp:cNvPr id="0" name=""/>
        <dsp:cNvSpPr/>
      </dsp:nvSpPr>
      <dsp:spPr>
        <a:xfrm>
          <a:off x="8403171" y="675402"/>
          <a:ext cx="166375" cy="3761555"/>
        </a:xfrm>
        <a:custGeom>
          <a:avLst/>
          <a:gdLst/>
          <a:ahLst/>
          <a:cxnLst/>
          <a:rect l="0" t="0" r="0" b="0"/>
          <a:pathLst>
            <a:path>
              <a:moveTo>
                <a:pt x="166375" y="0"/>
              </a:moveTo>
              <a:lnTo>
                <a:pt x="166375" y="3761555"/>
              </a:lnTo>
              <a:lnTo>
                <a:pt x="0" y="3761555"/>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5574EA-F2AA-4EE0-98AD-F2085D3AA4CB}">
      <dsp:nvSpPr>
        <dsp:cNvPr id="0" name=""/>
        <dsp:cNvSpPr/>
      </dsp:nvSpPr>
      <dsp:spPr>
        <a:xfrm>
          <a:off x="3671042" y="4104459"/>
          <a:ext cx="4732129"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استفاده از تکنیکهای کنترل و ارزیابی برای مصرف مطلوب و کارا از منابع </a:t>
          </a:r>
        </a:p>
      </dsp:txBody>
      <dsp:txXfrm>
        <a:off x="3690519" y="4123936"/>
        <a:ext cx="4693175" cy="626042"/>
      </dsp:txXfrm>
    </dsp:sp>
    <dsp:sp modelId="{24D70344-81E0-4E0B-B789-80541BA7E48A}">
      <dsp:nvSpPr>
        <dsp:cNvPr id="0" name=""/>
        <dsp:cNvSpPr/>
      </dsp:nvSpPr>
      <dsp:spPr>
        <a:xfrm>
          <a:off x="1346511" y="1653"/>
          <a:ext cx="2362574" cy="664996"/>
        </a:xfrm>
        <a:prstGeom prst="roundRect">
          <a:avLst>
            <a:gd name="adj" fmla="val 10000"/>
          </a:avLst>
        </a:prstGeom>
        <a:gradFill rotWithShape="0">
          <a:gsLst>
            <a:gs pos="0">
              <a:schemeClr val="dk2">
                <a:hueOff val="0"/>
                <a:satOff val="0"/>
                <a:lumOff val="0"/>
                <a:alphaOff val="0"/>
                <a:tint val="96000"/>
                <a:satMod val="120000"/>
                <a:lumMod val="120000"/>
              </a:schemeClr>
            </a:gs>
            <a:gs pos="100000">
              <a:schemeClr val="dk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fa-IR" sz="3200" kern="1200" dirty="0" smtClean="0">
              <a:cs typeface="2  Titr" pitchFamily="2" charset="-78"/>
            </a:rPr>
            <a:t>موارد اختلاف</a:t>
          </a:r>
          <a:endParaRPr lang="en-US" sz="3200" kern="1200" dirty="0">
            <a:cs typeface="2  Titr" pitchFamily="2" charset="-78"/>
          </a:endParaRPr>
        </a:p>
      </dsp:txBody>
      <dsp:txXfrm>
        <a:off x="1365988" y="21130"/>
        <a:ext cx="2323620" cy="626042"/>
      </dsp:txXfrm>
    </dsp:sp>
    <dsp:sp modelId="{6938D067-F4A4-4040-B0AA-61AB9EC4787A}">
      <dsp:nvSpPr>
        <dsp:cNvPr id="0" name=""/>
        <dsp:cNvSpPr/>
      </dsp:nvSpPr>
      <dsp:spPr>
        <a:xfrm>
          <a:off x="2852649" y="666650"/>
          <a:ext cx="620178" cy="529942"/>
        </a:xfrm>
        <a:custGeom>
          <a:avLst/>
          <a:gdLst/>
          <a:ahLst/>
          <a:cxnLst/>
          <a:rect l="0" t="0" r="0" b="0"/>
          <a:pathLst>
            <a:path>
              <a:moveTo>
                <a:pt x="620178" y="0"/>
              </a:moveTo>
              <a:lnTo>
                <a:pt x="620178" y="529942"/>
              </a:lnTo>
              <a:lnTo>
                <a:pt x="0" y="529942"/>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F4A80F-6541-4867-89DE-B126873B16F1}">
      <dsp:nvSpPr>
        <dsp:cNvPr id="0" name=""/>
        <dsp:cNvSpPr/>
      </dsp:nvSpPr>
      <dsp:spPr>
        <a:xfrm>
          <a:off x="753142" y="864095"/>
          <a:ext cx="2099507"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انگیزه و هدف تاسیس</a:t>
          </a:r>
        </a:p>
      </dsp:txBody>
      <dsp:txXfrm>
        <a:off x="772619" y="883572"/>
        <a:ext cx="2060553" cy="626042"/>
      </dsp:txXfrm>
    </dsp:sp>
    <dsp:sp modelId="{1F4A0EF5-59CF-4E16-BB3C-8AE385C79B6A}">
      <dsp:nvSpPr>
        <dsp:cNvPr id="0" name=""/>
        <dsp:cNvSpPr/>
      </dsp:nvSpPr>
      <dsp:spPr>
        <a:xfrm>
          <a:off x="2622464" y="666650"/>
          <a:ext cx="850363" cy="1329993"/>
        </a:xfrm>
        <a:custGeom>
          <a:avLst/>
          <a:gdLst/>
          <a:ahLst/>
          <a:cxnLst/>
          <a:rect l="0" t="0" r="0" b="0"/>
          <a:pathLst>
            <a:path>
              <a:moveTo>
                <a:pt x="850363" y="0"/>
              </a:moveTo>
              <a:lnTo>
                <a:pt x="850363" y="1329993"/>
              </a:lnTo>
              <a:lnTo>
                <a:pt x="0" y="1329993"/>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378C02-7209-4663-8367-C2A03BFE4BF2}">
      <dsp:nvSpPr>
        <dsp:cNvPr id="0" name=""/>
        <dsp:cNvSpPr/>
      </dsp:nvSpPr>
      <dsp:spPr>
        <a:xfrm>
          <a:off x="700155" y="1664146"/>
          <a:ext cx="1922309"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نوع مالکیت </a:t>
          </a:r>
        </a:p>
      </dsp:txBody>
      <dsp:txXfrm>
        <a:off x="719632" y="1683623"/>
        <a:ext cx="1883355" cy="626042"/>
      </dsp:txXfrm>
    </dsp:sp>
    <dsp:sp modelId="{8696D4D8-B545-46F9-907F-50AC6DFCA205}">
      <dsp:nvSpPr>
        <dsp:cNvPr id="0" name=""/>
        <dsp:cNvSpPr/>
      </dsp:nvSpPr>
      <dsp:spPr>
        <a:xfrm>
          <a:off x="3145535" y="666650"/>
          <a:ext cx="327292" cy="2186130"/>
        </a:xfrm>
        <a:custGeom>
          <a:avLst/>
          <a:gdLst/>
          <a:ahLst/>
          <a:cxnLst/>
          <a:rect l="0" t="0" r="0" b="0"/>
          <a:pathLst>
            <a:path>
              <a:moveTo>
                <a:pt x="327292" y="0"/>
              </a:moveTo>
              <a:lnTo>
                <a:pt x="327292" y="2186130"/>
              </a:lnTo>
              <a:lnTo>
                <a:pt x="0" y="2186130"/>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3715CC8-EFFB-4C86-8ED1-0DCEBE505E8D}">
      <dsp:nvSpPr>
        <dsp:cNvPr id="0" name=""/>
        <dsp:cNvSpPr/>
      </dsp:nvSpPr>
      <dsp:spPr>
        <a:xfrm>
          <a:off x="609130" y="2520283"/>
          <a:ext cx="2536404"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تامین منابع مالی مورد نیاز</a:t>
          </a:r>
        </a:p>
      </dsp:txBody>
      <dsp:txXfrm>
        <a:off x="628607" y="2539760"/>
        <a:ext cx="2497450" cy="626042"/>
      </dsp:txXfrm>
    </dsp:sp>
    <dsp:sp modelId="{8FD35D7F-7C68-430A-BDE0-33CB761A82EB}">
      <dsp:nvSpPr>
        <dsp:cNvPr id="0" name=""/>
        <dsp:cNvSpPr/>
      </dsp:nvSpPr>
      <dsp:spPr>
        <a:xfrm>
          <a:off x="3203374" y="666650"/>
          <a:ext cx="269454" cy="2992486"/>
        </a:xfrm>
        <a:custGeom>
          <a:avLst/>
          <a:gdLst/>
          <a:ahLst/>
          <a:cxnLst/>
          <a:rect l="0" t="0" r="0" b="0"/>
          <a:pathLst>
            <a:path>
              <a:moveTo>
                <a:pt x="269454" y="0"/>
              </a:moveTo>
              <a:lnTo>
                <a:pt x="269454" y="2992486"/>
              </a:lnTo>
              <a:lnTo>
                <a:pt x="0" y="2992486"/>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17E30B5-F8E1-4934-9016-4CC939FACEC9}">
      <dsp:nvSpPr>
        <dsp:cNvPr id="0" name=""/>
        <dsp:cNvSpPr/>
      </dsp:nvSpPr>
      <dsp:spPr>
        <a:xfrm>
          <a:off x="700155" y="3326638"/>
          <a:ext cx="2503218"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ارتباط هزینه ها با درآمد</a:t>
          </a:r>
        </a:p>
      </dsp:txBody>
      <dsp:txXfrm>
        <a:off x="719632" y="3346115"/>
        <a:ext cx="2464264" cy="626042"/>
      </dsp:txXfrm>
    </dsp:sp>
    <dsp:sp modelId="{E0F4C728-3B68-4554-A3A7-91BE65D83BF5}">
      <dsp:nvSpPr>
        <dsp:cNvPr id="0" name=""/>
        <dsp:cNvSpPr/>
      </dsp:nvSpPr>
      <dsp:spPr>
        <a:xfrm>
          <a:off x="3291983" y="666650"/>
          <a:ext cx="180844" cy="3825386"/>
        </a:xfrm>
        <a:custGeom>
          <a:avLst/>
          <a:gdLst/>
          <a:ahLst/>
          <a:cxnLst/>
          <a:rect l="0" t="0" r="0" b="0"/>
          <a:pathLst>
            <a:path>
              <a:moveTo>
                <a:pt x="180844" y="0"/>
              </a:moveTo>
              <a:lnTo>
                <a:pt x="180844" y="3825386"/>
              </a:lnTo>
              <a:lnTo>
                <a:pt x="0" y="3825386"/>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B7B6AF8-D359-4E71-8C72-CD5E717421CA}">
      <dsp:nvSpPr>
        <dsp:cNvPr id="0" name=""/>
        <dsp:cNvSpPr/>
      </dsp:nvSpPr>
      <dsp:spPr>
        <a:xfrm>
          <a:off x="755568" y="4159539"/>
          <a:ext cx="2536415"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قدرت وصول درآمد</a:t>
          </a:r>
        </a:p>
      </dsp:txBody>
      <dsp:txXfrm>
        <a:off x="775045" y="4179016"/>
        <a:ext cx="2497461" cy="6260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5EAB3-B1F4-4C00-8E08-90BB4465680D}">
      <dsp:nvSpPr>
        <dsp:cNvPr id="0" name=""/>
        <dsp:cNvSpPr/>
      </dsp:nvSpPr>
      <dsp:spPr>
        <a:xfrm>
          <a:off x="7210761" y="0"/>
          <a:ext cx="1825946" cy="6023021"/>
        </a:xfrm>
        <a:prstGeom prst="roundRect">
          <a:avLst>
            <a:gd name="adj" fmla="val 10000"/>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tx1"/>
              </a:solidFill>
              <a:cs typeface="2  Titr" pitchFamily="2" charset="-78"/>
            </a:rPr>
            <a:t>تعریف حسابداری دولتی</a:t>
          </a:r>
          <a:endParaRPr lang="en-US" sz="2800" kern="1200" dirty="0">
            <a:solidFill>
              <a:schemeClr val="tx1"/>
            </a:solidFill>
            <a:cs typeface="2  Titr" pitchFamily="2" charset="-78"/>
          </a:endParaRPr>
        </a:p>
      </dsp:txBody>
      <dsp:txXfrm>
        <a:off x="7264241" y="53480"/>
        <a:ext cx="1718986" cy="5916061"/>
      </dsp:txXfrm>
    </dsp:sp>
    <dsp:sp modelId="{9A68906F-B4F4-4317-A290-2B0CF9D6576E}">
      <dsp:nvSpPr>
        <dsp:cNvPr id="0" name=""/>
        <dsp:cNvSpPr/>
      </dsp:nvSpPr>
      <dsp:spPr>
        <a:xfrm>
          <a:off x="720104" y="0"/>
          <a:ext cx="6170823" cy="602302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1" kern="1200" dirty="0" smtClean="0">
              <a:cs typeface="B Nazanin" pitchFamily="2" charset="-78"/>
            </a:rPr>
            <a:t>حسابداری و گزارشگری مالی دولتی نظامی است که اطلاعات مالی مربوط به فعالیتهای </a:t>
          </a:r>
          <a:r>
            <a:rPr lang="fa-IR" sz="2800" b="1" u="sng" kern="1200" dirty="0" smtClean="0">
              <a:cs typeface="B Nazanin" pitchFamily="2" charset="-78"/>
            </a:rPr>
            <a:t>دولت و واحدهای تابعه را به نحوی جمع آوری ، طبقه بندی ، تلخیص و گزارش </a:t>
          </a:r>
          <a:r>
            <a:rPr lang="fa-IR" sz="2800" b="1" kern="1200" dirty="0" smtClean="0">
              <a:cs typeface="B Nazanin" pitchFamily="2" charset="-78"/>
            </a:rPr>
            <a:t>مینماید که از یک سو دولت و مقامات منتخب مردم را در ادای مسئولیت پاسخگوئی و تصمیم گیری صحیح مالی و کنترل برنامه های مصوب یاری داده و از سوی دیگر زمینه را برای </a:t>
          </a:r>
          <a:r>
            <a:rPr lang="fa-IR" sz="2800" b="1" u="sng" kern="1200" dirty="0" smtClean="0">
              <a:cs typeface="B Nazanin" pitchFamily="2" charset="-78"/>
            </a:rPr>
            <a:t>قضاوت آگاهانه مردم نسبت به عملکرد دولت </a:t>
          </a:r>
          <a:r>
            <a:rPr lang="fa-IR" sz="2800" b="1" kern="1200" dirty="0" smtClean="0">
              <a:cs typeface="B Nazanin" pitchFamily="2" charset="-78"/>
            </a:rPr>
            <a:t>و </a:t>
          </a:r>
          <a:r>
            <a:rPr lang="fa-IR" sz="2800" b="1" u="sng" kern="1200" dirty="0" smtClean="0">
              <a:cs typeface="B Nazanin" pitchFamily="2" charset="-78"/>
            </a:rPr>
            <a:t>ارزیابی مسئولیت پاسخگوئی </a:t>
          </a:r>
          <a:r>
            <a:rPr lang="fa-IR" sz="2800" b="1" kern="1200" dirty="0" smtClean="0">
              <a:cs typeface="B Nazanin" pitchFamily="2" charset="-78"/>
            </a:rPr>
            <a:t>فراهم نماید.</a:t>
          </a:r>
          <a:endParaRPr lang="en-US" sz="2800" b="1" kern="1200" dirty="0">
            <a:cs typeface="B Nazanin" pitchFamily="2" charset="-78"/>
          </a:endParaRPr>
        </a:p>
      </dsp:txBody>
      <dsp:txXfrm>
        <a:off x="896512" y="176408"/>
        <a:ext cx="5818007" cy="56702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93AE5-637B-458D-9BE6-53FDAB6A65BB}">
      <dsp:nvSpPr>
        <dsp:cNvPr id="0" name=""/>
        <dsp:cNvSpPr/>
      </dsp:nvSpPr>
      <dsp:spPr>
        <a:xfrm>
          <a:off x="3824160" y="2320705"/>
          <a:ext cx="3744649" cy="980921"/>
        </a:xfrm>
        <a:custGeom>
          <a:avLst/>
          <a:gdLst/>
          <a:ahLst/>
          <a:cxnLst/>
          <a:rect l="0" t="0" r="0" b="0"/>
          <a:pathLst>
            <a:path>
              <a:moveTo>
                <a:pt x="0" y="0"/>
              </a:moveTo>
              <a:lnTo>
                <a:pt x="0" y="850857"/>
              </a:lnTo>
              <a:lnTo>
                <a:pt x="3744649" y="850857"/>
              </a:lnTo>
              <a:lnTo>
                <a:pt x="3744649" y="98092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CA1F33-1DC7-4792-8E4B-11D0EFC23E01}">
      <dsp:nvSpPr>
        <dsp:cNvPr id="0" name=""/>
        <dsp:cNvSpPr/>
      </dsp:nvSpPr>
      <dsp:spPr>
        <a:xfrm>
          <a:off x="3824160" y="2320705"/>
          <a:ext cx="2016226" cy="963536"/>
        </a:xfrm>
        <a:custGeom>
          <a:avLst/>
          <a:gdLst/>
          <a:ahLst/>
          <a:cxnLst/>
          <a:rect l="0" t="0" r="0" b="0"/>
          <a:pathLst>
            <a:path>
              <a:moveTo>
                <a:pt x="0" y="0"/>
              </a:moveTo>
              <a:lnTo>
                <a:pt x="0" y="833472"/>
              </a:lnTo>
              <a:lnTo>
                <a:pt x="2016226" y="833472"/>
              </a:lnTo>
              <a:lnTo>
                <a:pt x="2016226" y="9635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85B3F1-D4DB-47BE-94C6-6A6CAF32D871}">
      <dsp:nvSpPr>
        <dsp:cNvPr id="0" name=""/>
        <dsp:cNvSpPr/>
      </dsp:nvSpPr>
      <dsp:spPr>
        <a:xfrm>
          <a:off x="3824160" y="2320705"/>
          <a:ext cx="312681" cy="980921"/>
        </a:xfrm>
        <a:custGeom>
          <a:avLst/>
          <a:gdLst/>
          <a:ahLst/>
          <a:cxnLst/>
          <a:rect l="0" t="0" r="0" b="0"/>
          <a:pathLst>
            <a:path>
              <a:moveTo>
                <a:pt x="0" y="0"/>
              </a:moveTo>
              <a:lnTo>
                <a:pt x="0" y="850857"/>
              </a:lnTo>
              <a:lnTo>
                <a:pt x="312681" y="850857"/>
              </a:lnTo>
              <a:lnTo>
                <a:pt x="312681" y="98092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D1A7B-1AB4-4479-9EBE-171E931F9210}">
      <dsp:nvSpPr>
        <dsp:cNvPr id="0" name=""/>
        <dsp:cNvSpPr/>
      </dsp:nvSpPr>
      <dsp:spPr>
        <a:xfrm>
          <a:off x="2420858" y="2320705"/>
          <a:ext cx="1403302" cy="980921"/>
        </a:xfrm>
        <a:custGeom>
          <a:avLst/>
          <a:gdLst/>
          <a:ahLst/>
          <a:cxnLst/>
          <a:rect l="0" t="0" r="0" b="0"/>
          <a:pathLst>
            <a:path>
              <a:moveTo>
                <a:pt x="1403302" y="0"/>
              </a:moveTo>
              <a:lnTo>
                <a:pt x="1403302" y="850857"/>
              </a:lnTo>
              <a:lnTo>
                <a:pt x="0" y="850857"/>
              </a:lnTo>
              <a:lnTo>
                <a:pt x="0" y="98092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05639-D958-4DF6-B740-DD95977D417B}">
      <dsp:nvSpPr>
        <dsp:cNvPr id="0" name=""/>
        <dsp:cNvSpPr/>
      </dsp:nvSpPr>
      <dsp:spPr>
        <a:xfrm>
          <a:off x="704874" y="2320705"/>
          <a:ext cx="3119286" cy="980921"/>
        </a:xfrm>
        <a:custGeom>
          <a:avLst/>
          <a:gdLst/>
          <a:ahLst/>
          <a:cxnLst/>
          <a:rect l="0" t="0" r="0" b="0"/>
          <a:pathLst>
            <a:path>
              <a:moveTo>
                <a:pt x="3119286" y="0"/>
              </a:moveTo>
              <a:lnTo>
                <a:pt x="3119286" y="850857"/>
              </a:lnTo>
              <a:lnTo>
                <a:pt x="0" y="850857"/>
              </a:lnTo>
              <a:lnTo>
                <a:pt x="0" y="98092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1E4EA-CA27-4B27-A729-81E221E0448C}">
      <dsp:nvSpPr>
        <dsp:cNvPr id="0" name=""/>
        <dsp:cNvSpPr/>
      </dsp:nvSpPr>
      <dsp:spPr>
        <a:xfrm>
          <a:off x="3824160" y="1164020"/>
          <a:ext cx="236066" cy="320027"/>
        </a:xfrm>
        <a:custGeom>
          <a:avLst/>
          <a:gdLst/>
          <a:ahLst/>
          <a:cxnLst/>
          <a:rect l="0" t="0" r="0" b="0"/>
          <a:pathLst>
            <a:path>
              <a:moveTo>
                <a:pt x="236066" y="0"/>
              </a:moveTo>
              <a:lnTo>
                <a:pt x="236066" y="189964"/>
              </a:lnTo>
              <a:lnTo>
                <a:pt x="0" y="189964"/>
              </a:lnTo>
              <a:lnTo>
                <a:pt x="0" y="32002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405F4-8D3B-4E25-9B4F-E8AB5550890B}">
      <dsp:nvSpPr>
        <dsp:cNvPr id="0" name=""/>
        <dsp:cNvSpPr/>
      </dsp:nvSpPr>
      <dsp:spPr>
        <a:xfrm>
          <a:off x="1105943" y="-148198"/>
          <a:ext cx="5908566" cy="131221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D273498-F4B9-4AC2-BBC2-C5D4AE7596B4}">
      <dsp:nvSpPr>
        <dsp:cNvPr id="0" name=""/>
        <dsp:cNvSpPr/>
      </dsp:nvSpPr>
      <dsp:spPr>
        <a:xfrm>
          <a:off x="1261942" y="0"/>
          <a:ext cx="5908566" cy="131221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2  Titr" pitchFamily="2" charset="-78"/>
            </a:rPr>
            <a:t>مقایسه حسابداری دولتی و حسابداری بازرگانی</a:t>
          </a:r>
          <a:r>
            <a:rPr lang="fa-IR" sz="1800" kern="1200" dirty="0" smtClean="0">
              <a:cs typeface="B Lotus" pitchFamily="2" charset="-78"/>
            </a:rPr>
            <a:t> </a:t>
          </a:r>
          <a:endParaRPr lang="en-US" sz="1800" kern="1200" dirty="0">
            <a:cs typeface="B Titr" pitchFamily="2" charset="-78"/>
          </a:endParaRPr>
        </a:p>
      </dsp:txBody>
      <dsp:txXfrm>
        <a:off x="1300376" y="38434"/>
        <a:ext cx="5831698" cy="1235350"/>
      </dsp:txXfrm>
    </dsp:sp>
    <dsp:sp modelId="{E9903B88-17C9-4636-A23F-BC76F7D92511}">
      <dsp:nvSpPr>
        <dsp:cNvPr id="0" name=""/>
        <dsp:cNvSpPr/>
      </dsp:nvSpPr>
      <dsp:spPr>
        <a:xfrm>
          <a:off x="2618114" y="1484048"/>
          <a:ext cx="2412091" cy="83665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ABE16EC-ACE0-4731-9D5B-61D1F696167B}">
      <dsp:nvSpPr>
        <dsp:cNvPr id="0" name=""/>
        <dsp:cNvSpPr/>
      </dsp:nvSpPr>
      <dsp:spPr>
        <a:xfrm>
          <a:off x="2774113" y="1632246"/>
          <a:ext cx="2412091" cy="83665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cs typeface="2  Titr" pitchFamily="2" charset="-78"/>
            </a:rPr>
            <a:t>موارد افتراق</a:t>
          </a:r>
          <a:endParaRPr lang="fa-IR" sz="3600" b="1" kern="1200" dirty="0" smtClean="0">
            <a:cs typeface="B Lotus" pitchFamily="2" charset="-78"/>
          </a:endParaRPr>
        </a:p>
      </dsp:txBody>
      <dsp:txXfrm>
        <a:off x="2798618" y="1656751"/>
        <a:ext cx="2363081" cy="787647"/>
      </dsp:txXfrm>
    </dsp:sp>
    <dsp:sp modelId="{B22CD421-C386-464E-834A-1F0D4FA92491}">
      <dsp:nvSpPr>
        <dsp:cNvPr id="0" name=""/>
        <dsp:cNvSpPr/>
      </dsp:nvSpPr>
      <dsp:spPr>
        <a:xfrm>
          <a:off x="2881" y="3301627"/>
          <a:ext cx="1403986" cy="209804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6EA7B21-3B3E-4AF9-A8D5-174FE6929A65}">
      <dsp:nvSpPr>
        <dsp:cNvPr id="0" name=""/>
        <dsp:cNvSpPr/>
      </dsp:nvSpPr>
      <dsp:spPr>
        <a:xfrm>
          <a:off x="158879" y="3449825"/>
          <a:ext cx="1403986" cy="209804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تفاوت در مبنای حسابداری</a:t>
          </a:r>
          <a:endParaRPr lang="fa-IR" sz="2400" b="1" kern="1200" dirty="0">
            <a:cs typeface="B Nazanin" pitchFamily="2" charset="-78"/>
          </a:endParaRPr>
        </a:p>
      </dsp:txBody>
      <dsp:txXfrm>
        <a:off x="200000" y="3490946"/>
        <a:ext cx="1321744" cy="2015799"/>
      </dsp:txXfrm>
    </dsp:sp>
    <dsp:sp modelId="{19ACFCC4-86BD-4BC2-BCB7-353A3B7FB788}">
      <dsp:nvSpPr>
        <dsp:cNvPr id="0" name=""/>
        <dsp:cNvSpPr/>
      </dsp:nvSpPr>
      <dsp:spPr>
        <a:xfrm>
          <a:off x="1718865" y="3301627"/>
          <a:ext cx="1403986" cy="218766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4C4097B-2B57-440B-AB66-2EAC641ABB17}">
      <dsp:nvSpPr>
        <dsp:cNvPr id="0" name=""/>
        <dsp:cNvSpPr/>
      </dsp:nvSpPr>
      <dsp:spPr>
        <a:xfrm>
          <a:off x="1874863" y="3449825"/>
          <a:ext cx="1403986" cy="218766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تفاوت در نحوه ثبت دارائیهای سرمایه ای </a:t>
          </a:r>
        </a:p>
      </dsp:txBody>
      <dsp:txXfrm>
        <a:off x="1915984" y="3490946"/>
        <a:ext cx="1321744" cy="2105425"/>
      </dsp:txXfrm>
    </dsp:sp>
    <dsp:sp modelId="{5CBB92B9-4244-4D49-97CB-F03F98F4E125}">
      <dsp:nvSpPr>
        <dsp:cNvPr id="0" name=""/>
        <dsp:cNvSpPr/>
      </dsp:nvSpPr>
      <dsp:spPr>
        <a:xfrm>
          <a:off x="3434849" y="3301627"/>
          <a:ext cx="1403986" cy="209804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6766293-D4DE-42C5-BCA1-A43C220CF5BF}">
      <dsp:nvSpPr>
        <dsp:cNvPr id="0" name=""/>
        <dsp:cNvSpPr/>
      </dsp:nvSpPr>
      <dsp:spPr>
        <a:xfrm>
          <a:off x="3590847" y="3449825"/>
          <a:ext cx="1403986" cy="209804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لزوم نگه داری حسابهای مستقل </a:t>
          </a:r>
        </a:p>
      </dsp:txBody>
      <dsp:txXfrm>
        <a:off x="3631968" y="3490946"/>
        <a:ext cx="1321744" cy="2015799"/>
      </dsp:txXfrm>
    </dsp:sp>
    <dsp:sp modelId="{C2873E54-787A-4CAD-BD46-694FAAD93626}">
      <dsp:nvSpPr>
        <dsp:cNvPr id="0" name=""/>
        <dsp:cNvSpPr/>
      </dsp:nvSpPr>
      <dsp:spPr>
        <a:xfrm>
          <a:off x="5138393" y="3284242"/>
          <a:ext cx="1403986" cy="209804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7FE2196-EF30-4B8F-8633-90879677F2D7}">
      <dsp:nvSpPr>
        <dsp:cNvPr id="0" name=""/>
        <dsp:cNvSpPr/>
      </dsp:nvSpPr>
      <dsp:spPr>
        <a:xfrm>
          <a:off x="5294392" y="3432441"/>
          <a:ext cx="1403986" cy="209804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لزوم رعایت کنترل بودجه ای</a:t>
          </a:r>
        </a:p>
      </dsp:txBody>
      <dsp:txXfrm>
        <a:off x="5335513" y="3473562"/>
        <a:ext cx="1321744" cy="2015799"/>
      </dsp:txXfrm>
    </dsp:sp>
    <dsp:sp modelId="{5493CB17-4A1B-4C64-A078-08FFFD62EE0E}">
      <dsp:nvSpPr>
        <dsp:cNvPr id="0" name=""/>
        <dsp:cNvSpPr/>
      </dsp:nvSpPr>
      <dsp:spPr>
        <a:xfrm>
          <a:off x="6866817" y="3301627"/>
          <a:ext cx="1403986" cy="221486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92F74AA-3EC0-4DCE-B33C-67E09B737B2D}">
      <dsp:nvSpPr>
        <dsp:cNvPr id="0" name=""/>
        <dsp:cNvSpPr/>
      </dsp:nvSpPr>
      <dsp:spPr>
        <a:xfrm>
          <a:off x="7022815" y="3449825"/>
          <a:ext cx="1403986" cy="221486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صورتهای مالی – ترازنامه و صورت سود و زیان </a:t>
          </a:r>
        </a:p>
      </dsp:txBody>
      <dsp:txXfrm>
        <a:off x="7063936" y="3490946"/>
        <a:ext cx="1321744" cy="21326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4125F-0BCB-41C7-BB4B-955D139162F4}">
      <dsp:nvSpPr>
        <dsp:cNvPr id="0" name=""/>
        <dsp:cNvSpPr/>
      </dsp:nvSpPr>
      <dsp:spPr>
        <a:xfrm>
          <a:off x="3438128" y="0"/>
          <a:ext cx="5069160" cy="5069160"/>
        </a:xfrm>
        <a:prstGeom prst="pie">
          <a:avLst>
            <a:gd name="adj1" fmla="val 16200000"/>
            <a:gd name="adj2" fmla="val 54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890CF7-B4CA-4AF0-83A3-4F04B534DC13}">
      <dsp:nvSpPr>
        <dsp:cNvPr id="0" name=""/>
        <dsp:cNvSpPr/>
      </dsp:nvSpPr>
      <dsp:spPr>
        <a:xfrm>
          <a:off x="0" y="0"/>
          <a:ext cx="5972708" cy="506916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1" kern="1200" dirty="0" smtClean="0">
              <a:cs typeface="B Nazanin" pitchFamily="2" charset="-78"/>
            </a:rPr>
            <a:t>برنامه ریزی و بودجه بندی </a:t>
          </a:r>
        </a:p>
      </dsp:txBody>
      <dsp:txXfrm>
        <a:off x="0" y="0"/>
        <a:ext cx="5972708" cy="1077196"/>
      </dsp:txXfrm>
    </dsp:sp>
    <dsp:sp modelId="{7DC85D58-BBF3-4CA9-8676-919AEA43C92F}">
      <dsp:nvSpPr>
        <dsp:cNvPr id="0" name=""/>
        <dsp:cNvSpPr/>
      </dsp:nvSpPr>
      <dsp:spPr>
        <a:xfrm>
          <a:off x="4103455" y="1077196"/>
          <a:ext cx="3738505" cy="3738505"/>
        </a:xfrm>
        <a:prstGeom prst="pie">
          <a:avLst>
            <a:gd name="adj1" fmla="val 16200000"/>
            <a:gd name="adj2" fmla="val 54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5C4513-B415-452C-96C0-CCF1549B0256}">
      <dsp:nvSpPr>
        <dsp:cNvPr id="0" name=""/>
        <dsp:cNvSpPr/>
      </dsp:nvSpPr>
      <dsp:spPr>
        <a:xfrm>
          <a:off x="0" y="1077196"/>
          <a:ext cx="5972708" cy="373850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تعیین و پیش بینی ورود ، خروج و مانده منابع مالی </a:t>
          </a:r>
        </a:p>
      </dsp:txBody>
      <dsp:txXfrm>
        <a:off x="0" y="1077196"/>
        <a:ext cx="5972708" cy="1077196"/>
      </dsp:txXfrm>
    </dsp:sp>
    <dsp:sp modelId="{7D09D80E-B276-492B-B53F-AC53CC2DD375}">
      <dsp:nvSpPr>
        <dsp:cNvPr id="0" name=""/>
        <dsp:cNvSpPr/>
      </dsp:nvSpPr>
      <dsp:spPr>
        <a:xfrm>
          <a:off x="4768782" y="2154392"/>
          <a:ext cx="2407851" cy="2407851"/>
        </a:xfrm>
        <a:prstGeom prst="pie">
          <a:avLst>
            <a:gd name="adj1" fmla="val 16200000"/>
            <a:gd name="adj2" fmla="val 54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FB8079-CC56-47CF-A110-47B80163CF99}">
      <dsp:nvSpPr>
        <dsp:cNvPr id="0" name=""/>
        <dsp:cNvSpPr/>
      </dsp:nvSpPr>
      <dsp:spPr>
        <a:xfrm>
          <a:off x="0" y="2154392"/>
          <a:ext cx="5972708" cy="2407851"/>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وضعیت مالی دولت و واحدهای تابعه آن </a:t>
          </a:r>
        </a:p>
      </dsp:txBody>
      <dsp:txXfrm>
        <a:off x="0" y="2154392"/>
        <a:ext cx="5972708" cy="1077196"/>
      </dsp:txXfrm>
    </dsp:sp>
    <dsp:sp modelId="{267D348D-0506-4FA0-960F-EDB512E5F367}">
      <dsp:nvSpPr>
        <dsp:cNvPr id="0" name=""/>
        <dsp:cNvSpPr/>
      </dsp:nvSpPr>
      <dsp:spPr>
        <a:xfrm>
          <a:off x="5434109" y="3231589"/>
          <a:ext cx="1077196" cy="1077196"/>
        </a:xfrm>
        <a:prstGeom prst="pie">
          <a:avLst>
            <a:gd name="adj1" fmla="val 16200000"/>
            <a:gd name="adj2" fmla="val 54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9081D3-13CD-4226-84A4-073E3F0B3148}">
      <dsp:nvSpPr>
        <dsp:cNvPr id="0" name=""/>
        <dsp:cNvSpPr/>
      </dsp:nvSpPr>
      <dsp:spPr>
        <a:xfrm>
          <a:off x="0" y="3231589"/>
          <a:ext cx="5972708" cy="1077196"/>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به همراه سیستم بودجه بندی مناسب بعنوان سنجش کارائی مدیران اجرائی</a:t>
          </a:r>
        </a:p>
      </dsp:txBody>
      <dsp:txXfrm>
        <a:off x="0" y="3231589"/>
        <a:ext cx="5972708" cy="10771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4F1E3-DA14-40FE-8B8B-0FA0F2507C91}">
      <dsp:nvSpPr>
        <dsp:cNvPr id="0" name=""/>
        <dsp:cNvSpPr/>
      </dsp:nvSpPr>
      <dsp:spPr>
        <a:xfrm>
          <a:off x="1797571" y="0"/>
          <a:ext cx="2599453" cy="2599848"/>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635E8F-0AC1-426E-97C6-156B354BE4D0}">
      <dsp:nvSpPr>
        <dsp:cNvPr id="0" name=""/>
        <dsp:cNvSpPr/>
      </dsp:nvSpPr>
      <dsp:spPr>
        <a:xfrm>
          <a:off x="2372136" y="938624"/>
          <a:ext cx="1444466" cy="72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cs typeface="2  Titr" pitchFamily="2" charset="-78"/>
            </a:rPr>
            <a:t>استفاده کنندگان حسابداری دولتی</a:t>
          </a:r>
          <a:endParaRPr lang="en-US" sz="1800" kern="1200" dirty="0">
            <a:cs typeface="2  Titr" pitchFamily="2" charset="-78"/>
          </a:endParaRPr>
        </a:p>
      </dsp:txBody>
      <dsp:txXfrm>
        <a:off x="2372136" y="938624"/>
        <a:ext cx="1444466" cy="722060"/>
      </dsp:txXfrm>
    </dsp:sp>
    <dsp:sp modelId="{D97C996C-1A72-4F58-B4DB-EBECC1F1489C}">
      <dsp:nvSpPr>
        <dsp:cNvPr id="0" name=""/>
        <dsp:cNvSpPr/>
      </dsp:nvSpPr>
      <dsp:spPr>
        <a:xfrm>
          <a:off x="1075582" y="1493805"/>
          <a:ext cx="2599453" cy="2599848"/>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6B39ADF-ECFC-47FC-8D47-62F9DA814C1E}">
      <dsp:nvSpPr>
        <dsp:cNvPr id="0" name=""/>
        <dsp:cNvSpPr/>
      </dsp:nvSpPr>
      <dsp:spPr>
        <a:xfrm>
          <a:off x="1653076" y="2441071"/>
          <a:ext cx="1444466" cy="72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cs typeface="2  Titr" pitchFamily="2" charset="-78"/>
            </a:rPr>
            <a:t>داخلی</a:t>
          </a:r>
          <a:endParaRPr lang="en-US" sz="2400" kern="1200" dirty="0">
            <a:cs typeface="2  Titr" pitchFamily="2" charset="-78"/>
          </a:endParaRPr>
        </a:p>
      </dsp:txBody>
      <dsp:txXfrm>
        <a:off x="1653076" y="2441071"/>
        <a:ext cx="1444466" cy="722060"/>
      </dsp:txXfrm>
    </dsp:sp>
    <dsp:sp modelId="{82C553BF-3CFC-4D23-8B93-CB85C28547E3}">
      <dsp:nvSpPr>
        <dsp:cNvPr id="0" name=""/>
        <dsp:cNvSpPr/>
      </dsp:nvSpPr>
      <dsp:spPr>
        <a:xfrm>
          <a:off x="1982584" y="3166371"/>
          <a:ext cx="2233333" cy="2234228"/>
        </a:xfrm>
        <a:prstGeom prst="blockArc">
          <a:avLst>
            <a:gd name="adj1" fmla="val 13500000"/>
            <a:gd name="adj2" fmla="val 10800000"/>
            <a:gd name="adj3" fmla="val 127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68B3BAE-4EB6-43B3-B2FB-9108DE15E85C}">
      <dsp:nvSpPr>
        <dsp:cNvPr id="0" name=""/>
        <dsp:cNvSpPr/>
      </dsp:nvSpPr>
      <dsp:spPr>
        <a:xfrm>
          <a:off x="2375553" y="3945678"/>
          <a:ext cx="1444466" cy="72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cs typeface="2  Titr" pitchFamily="2" charset="-78"/>
            </a:rPr>
            <a:t>خارجی</a:t>
          </a:r>
          <a:endParaRPr lang="en-US" sz="2400" kern="1200" dirty="0">
            <a:cs typeface="2  Titr" pitchFamily="2" charset="-78"/>
          </a:endParaRPr>
        </a:p>
      </dsp:txBody>
      <dsp:txXfrm>
        <a:off x="2375553" y="3945678"/>
        <a:ext cx="1444466" cy="7220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64CAD-E1F8-4E44-A7F8-A7851E7E2E0E}">
      <dsp:nvSpPr>
        <dsp:cNvPr id="0" name=""/>
        <dsp:cNvSpPr/>
      </dsp:nvSpPr>
      <dsp:spPr>
        <a:xfrm>
          <a:off x="3650593" y="2190973"/>
          <a:ext cx="606906" cy="1684382"/>
        </a:xfrm>
        <a:custGeom>
          <a:avLst/>
          <a:gdLst/>
          <a:ahLst/>
          <a:cxnLst/>
          <a:rect l="0" t="0" r="0" b="0"/>
          <a:pathLst>
            <a:path>
              <a:moveTo>
                <a:pt x="606906" y="0"/>
              </a:moveTo>
              <a:lnTo>
                <a:pt x="303453" y="0"/>
              </a:lnTo>
              <a:lnTo>
                <a:pt x="303453" y="1684382"/>
              </a:lnTo>
              <a:lnTo>
                <a:pt x="0" y="1684382"/>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909287" y="2988404"/>
        <a:ext cx="89519" cy="89519"/>
      </dsp:txXfrm>
    </dsp:sp>
    <dsp:sp modelId="{BBCBFD78-D0C5-4275-B911-9B876274561E}">
      <dsp:nvSpPr>
        <dsp:cNvPr id="0" name=""/>
        <dsp:cNvSpPr/>
      </dsp:nvSpPr>
      <dsp:spPr>
        <a:xfrm>
          <a:off x="3693720" y="2190973"/>
          <a:ext cx="563779" cy="615253"/>
        </a:xfrm>
        <a:custGeom>
          <a:avLst/>
          <a:gdLst/>
          <a:ahLst/>
          <a:cxnLst/>
          <a:rect l="0" t="0" r="0" b="0"/>
          <a:pathLst>
            <a:path>
              <a:moveTo>
                <a:pt x="563779" y="0"/>
              </a:moveTo>
              <a:lnTo>
                <a:pt x="281889" y="0"/>
              </a:lnTo>
              <a:lnTo>
                <a:pt x="281889" y="615253"/>
              </a:lnTo>
              <a:lnTo>
                <a:pt x="0" y="61525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54747" y="2477737"/>
        <a:ext cx="41724" cy="41724"/>
      </dsp:txXfrm>
    </dsp:sp>
    <dsp:sp modelId="{9E08F0DD-D661-439A-85CB-A13CC086275A}">
      <dsp:nvSpPr>
        <dsp:cNvPr id="0" name=""/>
        <dsp:cNvSpPr/>
      </dsp:nvSpPr>
      <dsp:spPr>
        <a:xfrm>
          <a:off x="3650593" y="1725523"/>
          <a:ext cx="606906" cy="465450"/>
        </a:xfrm>
        <a:custGeom>
          <a:avLst/>
          <a:gdLst/>
          <a:ahLst/>
          <a:cxnLst/>
          <a:rect l="0" t="0" r="0" b="0"/>
          <a:pathLst>
            <a:path>
              <a:moveTo>
                <a:pt x="606906" y="465450"/>
              </a:moveTo>
              <a:lnTo>
                <a:pt x="303453" y="465450"/>
              </a:lnTo>
              <a:lnTo>
                <a:pt x="303453" y="0"/>
              </a:lnTo>
              <a:lnTo>
                <a:pt x="0"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34925" y="1939127"/>
        <a:ext cx="38241" cy="38241"/>
      </dsp:txXfrm>
    </dsp:sp>
    <dsp:sp modelId="{319B6958-D629-44D1-922F-EAB6518345CA}">
      <dsp:nvSpPr>
        <dsp:cNvPr id="0" name=""/>
        <dsp:cNvSpPr/>
      </dsp:nvSpPr>
      <dsp:spPr>
        <a:xfrm>
          <a:off x="3650593" y="650607"/>
          <a:ext cx="606906" cy="1540366"/>
        </a:xfrm>
        <a:custGeom>
          <a:avLst/>
          <a:gdLst/>
          <a:ahLst/>
          <a:cxnLst/>
          <a:rect l="0" t="0" r="0" b="0"/>
          <a:pathLst>
            <a:path>
              <a:moveTo>
                <a:pt x="606906" y="1540366"/>
              </a:moveTo>
              <a:lnTo>
                <a:pt x="303453" y="1540366"/>
              </a:lnTo>
              <a:lnTo>
                <a:pt x="303453" y="0"/>
              </a:lnTo>
              <a:lnTo>
                <a:pt x="0"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2656" y="1379399"/>
        <a:ext cx="82780" cy="82780"/>
      </dsp:txXfrm>
    </dsp:sp>
    <dsp:sp modelId="{DA3E1DAC-147F-49F6-84BE-9B0609E7DDDA}">
      <dsp:nvSpPr>
        <dsp:cNvPr id="0" name=""/>
        <dsp:cNvSpPr/>
      </dsp:nvSpPr>
      <dsp:spPr>
        <a:xfrm rot="5400000">
          <a:off x="3566068" y="1761006"/>
          <a:ext cx="2242795" cy="8599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fa-IR" sz="4600" kern="1200" dirty="0" smtClean="0">
              <a:cs typeface="2  Titr" pitchFamily="2" charset="-78"/>
            </a:rPr>
            <a:t>داخلی</a:t>
          </a:r>
          <a:endParaRPr lang="en-US" sz="4600" kern="1200" dirty="0">
            <a:cs typeface="2  Titr" pitchFamily="2" charset="-78"/>
          </a:endParaRPr>
        </a:p>
      </dsp:txBody>
      <dsp:txXfrm>
        <a:off x="3566068" y="1761006"/>
        <a:ext cx="2242795" cy="859932"/>
      </dsp:txXfrm>
    </dsp:sp>
    <dsp:sp modelId="{92B2F51D-4CA4-43A6-90DD-86E16116D60C}">
      <dsp:nvSpPr>
        <dsp:cNvPr id="0" name=""/>
        <dsp:cNvSpPr/>
      </dsp:nvSpPr>
      <dsp:spPr>
        <a:xfrm>
          <a:off x="830013" y="220640"/>
          <a:ext cx="2820580" cy="85993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fa-IR" sz="2600" b="1" kern="1200" dirty="0" smtClean="0">
              <a:cs typeface="2  Nazanin" pitchFamily="2" charset="-78"/>
            </a:rPr>
            <a:t>مسئولین برنامه ریزی</a:t>
          </a:r>
        </a:p>
      </dsp:txBody>
      <dsp:txXfrm>
        <a:off x="830013" y="220640"/>
        <a:ext cx="2820580" cy="859932"/>
      </dsp:txXfrm>
    </dsp:sp>
    <dsp:sp modelId="{8CDAF7CC-6FA5-4D44-B094-AEA0618EA78C}">
      <dsp:nvSpPr>
        <dsp:cNvPr id="0" name=""/>
        <dsp:cNvSpPr/>
      </dsp:nvSpPr>
      <dsp:spPr>
        <a:xfrm>
          <a:off x="830013" y="1295556"/>
          <a:ext cx="2820580" cy="85993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fa-IR" sz="2600" b="1" kern="1200" dirty="0" smtClean="0">
              <a:cs typeface="2  Nazanin" pitchFamily="2" charset="-78"/>
            </a:rPr>
            <a:t>وزیر یا رئیس موسسه دولتی</a:t>
          </a:r>
        </a:p>
      </dsp:txBody>
      <dsp:txXfrm>
        <a:off x="830013" y="1295556"/>
        <a:ext cx="2820580" cy="859932"/>
      </dsp:txXfrm>
    </dsp:sp>
    <dsp:sp modelId="{1B522391-AB77-40FD-9416-CA0F8D154140}">
      <dsp:nvSpPr>
        <dsp:cNvPr id="0" name=""/>
        <dsp:cNvSpPr/>
      </dsp:nvSpPr>
      <dsp:spPr>
        <a:xfrm>
          <a:off x="873140" y="2376260"/>
          <a:ext cx="2820580" cy="85993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fa-IR" sz="2600" b="1" kern="1200" dirty="0" smtClean="0">
              <a:cs typeface="2  Nazanin" pitchFamily="2" charset="-78"/>
            </a:rPr>
            <a:t>مدیران سطوح میانی </a:t>
          </a:r>
        </a:p>
      </dsp:txBody>
      <dsp:txXfrm>
        <a:off x="873140" y="2376260"/>
        <a:ext cx="2820580" cy="859932"/>
      </dsp:txXfrm>
    </dsp:sp>
    <dsp:sp modelId="{7DC78203-D617-4BEE-9126-199C641FA99B}">
      <dsp:nvSpPr>
        <dsp:cNvPr id="0" name=""/>
        <dsp:cNvSpPr/>
      </dsp:nvSpPr>
      <dsp:spPr>
        <a:xfrm>
          <a:off x="830013" y="3445389"/>
          <a:ext cx="2820580" cy="85993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fa-IR" sz="2600" b="1" kern="1200" dirty="0" smtClean="0">
              <a:cs typeface="2  Nazanin" pitchFamily="2" charset="-78"/>
            </a:rPr>
            <a:t>بازرسان و حسابرسان داخلی</a:t>
          </a:r>
          <a:endParaRPr lang="fa-IR" sz="2600" b="1" kern="1200" dirty="0">
            <a:cs typeface="2  Nazanin" pitchFamily="2" charset="-78"/>
          </a:endParaRPr>
        </a:p>
      </dsp:txBody>
      <dsp:txXfrm>
        <a:off x="830013" y="3445389"/>
        <a:ext cx="2820580" cy="8599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1731"/>
          </a:xfrm>
          <a:prstGeom prst="rect">
            <a:avLst/>
          </a:prstGeom>
        </p:spPr>
        <p:txBody>
          <a:bodyPr vert="horz" lIns="99048" tIns="49524" rIns="99048" bIns="49524" rtlCol="1"/>
          <a:lstStyle>
            <a:lvl1pPr algn="r">
              <a:defRPr sz="1300"/>
            </a:lvl1pPr>
          </a:lstStyle>
          <a:p>
            <a:endParaRPr lang="fa-IR"/>
          </a:p>
        </p:txBody>
      </p:sp>
      <p:sp>
        <p:nvSpPr>
          <p:cNvPr id="3" name="Date Placeholder 2"/>
          <p:cNvSpPr>
            <a:spLocks noGrp="1"/>
          </p:cNvSpPr>
          <p:nvPr>
            <p:ph type="dt" idx="1"/>
          </p:nvPr>
        </p:nvSpPr>
        <p:spPr>
          <a:xfrm>
            <a:off x="1644" y="0"/>
            <a:ext cx="3076363" cy="511731"/>
          </a:xfrm>
          <a:prstGeom prst="rect">
            <a:avLst/>
          </a:prstGeom>
        </p:spPr>
        <p:txBody>
          <a:bodyPr vert="horz" lIns="99048" tIns="49524" rIns="99048" bIns="49524" rtlCol="1"/>
          <a:lstStyle>
            <a:lvl1pPr algn="l">
              <a:defRPr sz="1300"/>
            </a:lvl1pPr>
          </a:lstStyle>
          <a:p>
            <a:fld id="{B9CE954E-7E68-4EED-BE06-62212897CF0F}" type="datetimeFigureOut">
              <a:rPr lang="fa-IR" smtClean="0"/>
              <a:pPr/>
              <a:t>1441/07/16</a:t>
            </a:fld>
            <a:endParaRPr lang="fa-I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1" anchor="ctr"/>
          <a:lstStyle/>
          <a:p>
            <a:endParaRPr lang="fa-I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4022937" y="9721106"/>
            <a:ext cx="3076363" cy="511731"/>
          </a:xfrm>
          <a:prstGeom prst="rect">
            <a:avLst/>
          </a:prstGeom>
        </p:spPr>
        <p:txBody>
          <a:bodyPr vert="horz" lIns="99048" tIns="49524" rIns="99048" bIns="49524" rtlCol="1" anchor="b"/>
          <a:lstStyle>
            <a:lvl1pPr algn="r">
              <a:defRPr sz="1300"/>
            </a:lvl1pPr>
          </a:lstStyle>
          <a:p>
            <a:endParaRPr lang="fa-IR"/>
          </a:p>
        </p:txBody>
      </p:sp>
      <p:sp>
        <p:nvSpPr>
          <p:cNvPr id="7" name="Slide Number Placeholder 6"/>
          <p:cNvSpPr>
            <a:spLocks noGrp="1"/>
          </p:cNvSpPr>
          <p:nvPr>
            <p:ph type="sldNum" sz="quarter" idx="5"/>
          </p:nvPr>
        </p:nvSpPr>
        <p:spPr>
          <a:xfrm>
            <a:off x="1644" y="9721106"/>
            <a:ext cx="3076363" cy="511731"/>
          </a:xfrm>
          <a:prstGeom prst="rect">
            <a:avLst/>
          </a:prstGeom>
        </p:spPr>
        <p:txBody>
          <a:bodyPr vert="horz" lIns="99048" tIns="49524" rIns="99048" bIns="49524" rtlCol="1" anchor="b"/>
          <a:lstStyle>
            <a:lvl1pPr algn="l">
              <a:defRPr sz="1300"/>
            </a:lvl1pPr>
          </a:lstStyle>
          <a:p>
            <a:fld id="{E065D6E0-7C04-41CD-9051-C1FEEEE69BB2}" type="slidenum">
              <a:rPr lang="fa-IR" smtClean="0"/>
              <a:pPr/>
              <a:t>‹#›</a:t>
            </a:fld>
            <a:endParaRPr lang="fa-IR"/>
          </a:p>
        </p:txBody>
      </p:sp>
    </p:spTree>
    <p:extLst>
      <p:ext uri="{BB962C8B-B14F-4D97-AF65-F5344CB8AC3E}">
        <p14:creationId xmlns:p14="http://schemas.microsoft.com/office/powerpoint/2010/main" val="9488847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5D6E0-7C04-41CD-9051-C1FEEEE69BB2}" type="slidenum">
              <a:rPr lang="fa-IR" smtClean="0"/>
              <a:pPr/>
              <a:t>1</a:t>
            </a:fld>
            <a:endParaRPr lang="fa-IR"/>
          </a:p>
        </p:txBody>
      </p:sp>
    </p:spTree>
    <p:extLst>
      <p:ext uri="{BB962C8B-B14F-4D97-AF65-F5344CB8AC3E}">
        <p14:creationId xmlns:p14="http://schemas.microsoft.com/office/powerpoint/2010/main" val="158175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5D6E0-7C04-41CD-9051-C1FEEEE69BB2}" type="slidenum">
              <a:rPr lang="fa-IR" smtClean="0"/>
              <a:pPr/>
              <a:t>10</a:t>
            </a:fld>
            <a:endParaRPr lang="fa-IR"/>
          </a:p>
        </p:txBody>
      </p:sp>
    </p:spTree>
    <p:extLst>
      <p:ext uri="{BB962C8B-B14F-4D97-AF65-F5344CB8AC3E}">
        <p14:creationId xmlns:p14="http://schemas.microsoft.com/office/powerpoint/2010/main" val="139908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2156887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333022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2794246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1911921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3284723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1178033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2404829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336787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326987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430527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808650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2156887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3330222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2794246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1911921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328472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1178033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240482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3367876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3269873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430527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808650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2156887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3330222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2794246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1911921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3284723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117803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2404829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3367876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3269873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430527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val="80865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9E72897-0824-4139-8E07-6133320FC1B8}"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9E72897-0824-4139-8E07-6133320FC1B8}"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9E72897-0824-4139-8E07-6133320FC1B8}"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45B7E-25C7-43BA-BCBE-69DB665F7DC6}" type="datetimeFigureOut">
              <a:rPr lang="fa-IR" smtClean="0"/>
              <a:pPr/>
              <a:t>1441/07/16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FE45B7E-25C7-43BA-BCBE-69DB665F7DC6}" type="datetimeFigureOut">
              <a:rPr lang="fa-IR" smtClean="0"/>
              <a:pPr/>
              <a:t>1441/07/16</a:t>
            </a:fld>
            <a:endParaRPr lang="fa-I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a-I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9E72897-0824-4139-8E07-6133320FC1B8}" type="slidenum">
              <a:rPr lang="fa-IR" smtClean="0"/>
              <a:pPr/>
              <a:t>‹#›</a:t>
            </a:fld>
            <a:endParaRPr lang="fa-I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45B7E-25C7-43BA-BCBE-69DB665F7DC6}" type="datetimeFigureOut">
              <a:rPr lang="fa-IR" smtClean="0"/>
              <a:pPr/>
              <a:t>1441/07/16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72897-0824-4139-8E07-6133320FC1B8}" type="slidenum">
              <a:rPr lang="fa-IR" smtClean="0"/>
              <a:pPr/>
              <a:t>‹#›</a:t>
            </a:fld>
            <a:endParaRPr lang="fa-IR"/>
          </a:p>
        </p:txBody>
      </p:sp>
    </p:spTree>
    <p:extLst>
      <p:ext uri="{BB962C8B-B14F-4D97-AF65-F5344CB8AC3E}">
        <p14:creationId xmlns:p14="http://schemas.microsoft.com/office/powerpoint/2010/main" val="3417900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45B7E-25C7-43BA-BCBE-69DB665F7DC6}" type="datetimeFigureOut">
              <a:rPr lang="fa-IR" smtClean="0"/>
              <a:pPr/>
              <a:t>1441/07/16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72897-0824-4139-8E07-6133320FC1B8}" type="slidenum">
              <a:rPr lang="fa-IR" smtClean="0"/>
              <a:pPr/>
              <a:t>‹#›</a:t>
            </a:fld>
            <a:endParaRPr lang="fa-IR"/>
          </a:p>
        </p:txBody>
      </p:sp>
    </p:spTree>
    <p:extLst>
      <p:ext uri="{BB962C8B-B14F-4D97-AF65-F5344CB8AC3E}">
        <p14:creationId xmlns:p14="http://schemas.microsoft.com/office/powerpoint/2010/main" val="34179004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45B7E-25C7-43BA-BCBE-69DB665F7DC6}" type="datetimeFigureOut">
              <a:rPr lang="fa-IR" smtClean="0"/>
              <a:pPr/>
              <a:t>1441/07/16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72897-0824-4139-8E07-6133320FC1B8}" type="slidenum">
              <a:rPr lang="fa-IR" smtClean="0"/>
              <a:pPr/>
              <a:t>‹#›</a:t>
            </a:fld>
            <a:endParaRPr lang="fa-IR"/>
          </a:p>
        </p:txBody>
      </p:sp>
    </p:spTree>
    <p:extLst>
      <p:ext uri="{BB962C8B-B14F-4D97-AF65-F5344CB8AC3E}">
        <p14:creationId xmlns:p14="http://schemas.microsoft.com/office/powerpoint/2010/main" val="34179004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3074" name="Picture 2" descr="F:\beautiful\wallpaper\High Quality Cards\PH00321_M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2910" y="2071678"/>
            <a:ext cx="8260596" cy="1862048"/>
          </a:xfrm>
          <a:prstGeom prst="rect">
            <a:avLst/>
          </a:prstGeom>
          <a:noFill/>
        </p:spPr>
        <p:txBody>
          <a:bodyPr wrap="none" rtlCol="0">
            <a:spAutoFit/>
          </a:bodyPr>
          <a:lstStyle/>
          <a:p>
            <a:pPr algn="ctr"/>
            <a:r>
              <a:rPr lang="fa-IR" sz="1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ranNastaliq" pitchFamily="18" charset="0"/>
                <a:cs typeface="IranNastaliq" pitchFamily="18" charset="0"/>
              </a:rPr>
              <a:t>بسم الله الرحمن الرحیم</a:t>
            </a:r>
            <a:endParaRPr lang="en-US" sz="1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ranNastaliq" pitchFamily="18" charset="0"/>
              <a:cs typeface="IranNastaliq" pitchFamily="18" charset="0"/>
            </a:endParaRPr>
          </a:p>
        </p:txBody>
      </p:sp>
    </p:spTree>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94080562"/>
              </p:ext>
            </p:extLst>
          </p:nvPr>
        </p:nvGraphicFramePr>
        <p:xfrm>
          <a:off x="285720" y="428604"/>
          <a:ext cx="8429684" cy="6000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fa-IR" b="1" dirty="0" smtClean="0">
                <a:solidFill>
                  <a:srgbClr val="C00000"/>
                </a:solidFill>
              </a:rPr>
              <a:t>تفاوت حسابها و صورتهای مالی سازمانهای دولتی با موسسات بازرگانی</a:t>
            </a:r>
            <a:endParaRPr lang="fa-IR" dirty="0"/>
          </a:p>
        </p:txBody>
      </p:sp>
      <p:sp>
        <p:nvSpPr>
          <p:cNvPr id="13" name="Content Placeholder 12"/>
          <p:cNvSpPr>
            <a:spLocks noGrp="1"/>
          </p:cNvSpPr>
          <p:nvPr>
            <p:ph idx="1"/>
          </p:nvPr>
        </p:nvSpPr>
        <p:spPr/>
        <p:txBody>
          <a:bodyPr>
            <a:normAutofit fontScale="70000" lnSpcReduction="20000"/>
          </a:bodyPr>
          <a:lstStyle/>
          <a:p>
            <a:pPr algn="r" rtl="1"/>
            <a:r>
              <a:rPr lang="en-US" sz="2800" b="1" dirty="0" smtClean="0">
                <a:solidFill>
                  <a:srgbClr val="C00000"/>
                </a:solidFill>
              </a:rPr>
              <a:t/>
            </a:r>
            <a:br>
              <a:rPr lang="en-US" sz="2800" b="1" dirty="0" smtClean="0">
                <a:solidFill>
                  <a:srgbClr val="C00000"/>
                </a:solidFill>
              </a:rPr>
            </a:br>
            <a:r>
              <a:rPr lang="fa-IR" sz="2800" b="1" dirty="0" smtClean="0"/>
              <a:t> </a:t>
            </a:r>
            <a:r>
              <a:rPr lang="en-US" sz="2800" b="1" dirty="0" smtClean="0"/>
              <a:t/>
            </a:r>
            <a:br>
              <a:rPr lang="en-US" sz="2800" b="1" dirty="0" smtClean="0"/>
            </a:br>
            <a:r>
              <a:rPr lang="en-US" sz="3400" b="1" dirty="0" err="1" smtClean="0"/>
              <a:t>دلیل</a:t>
            </a:r>
            <a:r>
              <a:rPr lang="en-US" sz="3400" b="1" dirty="0" smtClean="0"/>
              <a:t> </a:t>
            </a:r>
            <a:r>
              <a:rPr lang="en-US" sz="3400" b="1" dirty="0" err="1" smtClean="0"/>
              <a:t>تفاوت</a:t>
            </a:r>
            <a:r>
              <a:rPr lang="en-US" sz="3400" b="1" dirty="0" smtClean="0"/>
              <a:t> </a:t>
            </a:r>
            <a:r>
              <a:rPr lang="en-US" sz="3400" b="1" dirty="0" err="1" smtClean="0"/>
              <a:t>موجود</a:t>
            </a:r>
            <a:r>
              <a:rPr lang="en-US" sz="3400" b="1" dirty="0" smtClean="0"/>
              <a:t> </a:t>
            </a:r>
            <a:r>
              <a:rPr lang="en-US" sz="3400" b="1" dirty="0" err="1" smtClean="0"/>
              <a:t>ناشی</a:t>
            </a:r>
            <a:r>
              <a:rPr lang="en-US" sz="3400" b="1" dirty="0" smtClean="0"/>
              <a:t> </a:t>
            </a:r>
            <a:r>
              <a:rPr lang="en-US" sz="3400" b="1" dirty="0" err="1" smtClean="0"/>
              <a:t>از</a:t>
            </a:r>
            <a:r>
              <a:rPr lang="en-US" sz="3400" b="1" dirty="0" smtClean="0"/>
              <a:t> </a:t>
            </a:r>
            <a:r>
              <a:rPr lang="en-US" sz="3400" b="1" dirty="0" err="1" smtClean="0"/>
              <a:t>انگیزه</a:t>
            </a:r>
            <a:r>
              <a:rPr lang="en-US" sz="3400" b="1" dirty="0" smtClean="0"/>
              <a:t> </a:t>
            </a:r>
            <a:r>
              <a:rPr lang="en-US" sz="3400" b="1" dirty="0" err="1" smtClean="0"/>
              <a:t>تاسیس</a:t>
            </a:r>
            <a:r>
              <a:rPr lang="en-US" sz="3400" b="1" dirty="0" smtClean="0"/>
              <a:t> </a:t>
            </a:r>
            <a:r>
              <a:rPr lang="en-US" sz="3400" b="1" dirty="0" err="1" smtClean="0"/>
              <a:t>سازمانهای</a:t>
            </a:r>
            <a:r>
              <a:rPr lang="en-US" sz="3400" b="1" dirty="0" smtClean="0"/>
              <a:t> </a:t>
            </a:r>
            <a:r>
              <a:rPr lang="en-US" sz="3400" b="1" dirty="0" err="1" smtClean="0"/>
              <a:t>بازرگانی</a:t>
            </a:r>
            <a:r>
              <a:rPr lang="en-US" sz="3400" b="1" dirty="0" smtClean="0"/>
              <a:t> و </a:t>
            </a:r>
            <a:r>
              <a:rPr lang="en-US" sz="3400" b="1" dirty="0" err="1" smtClean="0"/>
              <a:t>دولتی</a:t>
            </a:r>
            <a:r>
              <a:rPr lang="en-US" sz="3400" b="1" dirty="0" smtClean="0"/>
              <a:t> </a:t>
            </a:r>
            <a:r>
              <a:rPr lang="en-US" sz="3400" b="1" dirty="0" err="1" smtClean="0"/>
              <a:t>است</a:t>
            </a:r>
            <a:r>
              <a:rPr lang="en-US" sz="3400" b="1" dirty="0" smtClean="0"/>
              <a:t/>
            </a:r>
            <a:br>
              <a:rPr lang="en-US" sz="3400" b="1" dirty="0" smtClean="0"/>
            </a:br>
            <a:r>
              <a:rPr lang="en-US" sz="3400" b="1" dirty="0" err="1" smtClean="0"/>
              <a:t>صورت</a:t>
            </a:r>
            <a:r>
              <a:rPr lang="en-US" sz="3400" b="1" dirty="0" smtClean="0"/>
              <a:t> </a:t>
            </a:r>
            <a:r>
              <a:rPr lang="en-US" sz="3400" b="1" dirty="0" err="1" smtClean="0"/>
              <a:t>سود</a:t>
            </a:r>
            <a:r>
              <a:rPr lang="en-US" sz="3400" b="1" dirty="0" smtClean="0"/>
              <a:t> و </a:t>
            </a:r>
            <a:r>
              <a:rPr lang="en-US" sz="3400" b="1" dirty="0" err="1" smtClean="0"/>
              <a:t>زیان</a:t>
            </a:r>
            <a:r>
              <a:rPr lang="en-US" sz="3400" b="1" dirty="0" smtClean="0"/>
              <a:t> </a:t>
            </a:r>
            <a:r>
              <a:rPr lang="en-US" sz="3400" b="1" dirty="0" err="1" smtClean="0"/>
              <a:t>یکی</a:t>
            </a:r>
            <a:r>
              <a:rPr lang="en-US" sz="3400" b="1" dirty="0" smtClean="0"/>
              <a:t> </a:t>
            </a:r>
            <a:r>
              <a:rPr lang="en-US" sz="3400" b="1" dirty="0" err="1" smtClean="0"/>
              <a:t>از</a:t>
            </a:r>
            <a:r>
              <a:rPr lang="en-US" sz="3400" b="1" dirty="0" smtClean="0"/>
              <a:t> </a:t>
            </a:r>
            <a:r>
              <a:rPr lang="en-US" sz="3400" b="1" dirty="0" err="1" smtClean="0"/>
              <a:t>صورتهای</a:t>
            </a:r>
            <a:r>
              <a:rPr lang="en-US" sz="3400" b="1" dirty="0" smtClean="0"/>
              <a:t> </a:t>
            </a:r>
            <a:r>
              <a:rPr lang="en-US" sz="3400" b="1" dirty="0" err="1" smtClean="0"/>
              <a:t>مالی</a:t>
            </a:r>
            <a:r>
              <a:rPr lang="en-US" sz="3400" b="1" dirty="0" smtClean="0"/>
              <a:t> </a:t>
            </a:r>
            <a:r>
              <a:rPr lang="en-US" sz="3400" b="1" dirty="0" err="1" smtClean="0"/>
              <a:t>اساسی</a:t>
            </a:r>
            <a:r>
              <a:rPr lang="en-US" sz="3400" b="1" dirty="0" smtClean="0"/>
              <a:t> </a:t>
            </a:r>
            <a:r>
              <a:rPr lang="en-US" sz="3400" b="1" dirty="0" err="1" smtClean="0"/>
              <a:t>موسسات</a:t>
            </a:r>
            <a:r>
              <a:rPr lang="en-US" sz="3400" b="1" dirty="0" smtClean="0"/>
              <a:t> </a:t>
            </a:r>
            <a:r>
              <a:rPr lang="en-US" sz="3400" b="1" dirty="0" err="1" smtClean="0"/>
              <a:t>بازرگانی</a:t>
            </a:r>
            <a:r>
              <a:rPr lang="en-US" sz="3400" b="1" dirty="0" smtClean="0"/>
              <a:t> </a:t>
            </a:r>
            <a:r>
              <a:rPr lang="en-US" sz="3400" b="1" dirty="0" err="1" smtClean="0"/>
              <a:t>است</a:t>
            </a:r>
            <a:r>
              <a:rPr lang="en-US" sz="3400" b="1" dirty="0" smtClean="0"/>
              <a:t> </a:t>
            </a:r>
            <a:r>
              <a:rPr lang="en-US" sz="3400" b="1" dirty="0" err="1" smtClean="0"/>
              <a:t>در</a:t>
            </a:r>
            <a:r>
              <a:rPr lang="en-US" sz="3400" b="1" dirty="0" smtClean="0"/>
              <a:t> </a:t>
            </a:r>
            <a:r>
              <a:rPr lang="en-US" sz="3400" b="1" dirty="0" err="1" smtClean="0"/>
              <a:t>حالی</a:t>
            </a:r>
            <a:r>
              <a:rPr lang="en-US" sz="3400" b="1" dirty="0" smtClean="0"/>
              <a:t> </a:t>
            </a:r>
            <a:r>
              <a:rPr lang="en-US" sz="3400" b="1" dirty="0" err="1" smtClean="0"/>
              <a:t>که</a:t>
            </a:r>
            <a:r>
              <a:rPr lang="en-US" sz="3400" b="1" dirty="0" smtClean="0"/>
              <a:t> </a:t>
            </a:r>
            <a:r>
              <a:rPr lang="en-US" sz="3400" b="1" dirty="0" err="1" smtClean="0"/>
              <a:t>در</a:t>
            </a:r>
            <a:r>
              <a:rPr lang="en-US" sz="3400" b="1" dirty="0" smtClean="0"/>
              <a:t> </a:t>
            </a:r>
            <a:r>
              <a:rPr lang="en-US" sz="3400" b="1" dirty="0" err="1" smtClean="0"/>
              <a:t>موسسات</a:t>
            </a:r>
            <a:r>
              <a:rPr lang="en-US" sz="3400" b="1" dirty="0" smtClean="0"/>
              <a:t> </a:t>
            </a:r>
            <a:r>
              <a:rPr lang="en-US" sz="3400" b="1" dirty="0" err="1" smtClean="0"/>
              <a:t>دولتی</a:t>
            </a:r>
            <a:r>
              <a:rPr lang="en-US" sz="3400" b="1" dirty="0" smtClean="0"/>
              <a:t> </a:t>
            </a:r>
            <a:r>
              <a:rPr lang="en-US" sz="3400" b="1" dirty="0" err="1" smtClean="0"/>
              <a:t>که</a:t>
            </a:r>
            <a:r>
              <a:rPr lang="en-US" sz="3400" b="1" dirty="0" smtClean="0"/>
              <a:t> </a:t>
            </a:r>
            <a:r>
              <a:rPr lang="en-US" sz="3400" b="1" dirty="0" err="1" smtClean="0"/>
              <a:t>انگیزه</a:t>
            </a:r>
            <a:r>
              <a:rPr lang="en-US" sz="3400" b="1" dirty="0" smtClean="0"/>
              <a:t> </a:t>
            </a:r>
            <a:r>
              <a:rPr lang="en-US" sz="3400" b="1" dirty="0" err="1" smtClean="0"/>
              <a:t>تشکیل</a:t>
            </a:r>
            <a:r>
              <a:rPr lang="en-US" sz="3400" b="1" dirty="0" smtClean="0"/>
              <a:t> </a:t>
            </a:r>
            <a:r>
              <a:rPr lang="en-US" sz="3400" b="1" dirty="0" err="1" smtClean="0"/>
              <a:t>آنها</a:t>
            </a:r>
            <a:r>
              <a:rPr lang="en-US" sz="3400" b="1" dirty="0" smtClean="0"/>
              <a:t> </a:t>
            </a:r>
            <a:r>
              <a:rPr lang="en-US" sz="3400" b="1" dirty="0" err="1" smtClean="0"/>
              <a:t>سود</a:t>
            </a:r>
            <a:r>
              <a:rPr lang="en-US" sz="3400" b="1" dirty="0" smtClean="0"/>
              <a:t> </a:t>
            </a:r>
            <a:r>
              <a:rPr lang="en-US" sz="3400" b="1" dirty="0" err="1" smtClean="0"/>
              <a:t>نبوده</a:t>
            </a:r>
            <a:r>
              <a:rPr lang="en-US" sz="3400" b="1" dirty="0" smtClean="0"/>
              <a:t> و </a:t>
            </a:r>
            <a:r>
              <a:rPr lang="en-US" sz="3400" b="1" dirty="0" err="1" smtClean="0"/>
              <a:t>فعالیت</a:t>
            </a:r>
            <a:r>
              <a:rPr lang="en-US" sz="3400" b="1" dirty="0" smtClean="0"/>
              <a:t> </a:t>
            </a:r>
            <a:r>
              <a:rPr lang="en-US" sz="3400" b="1" dirty="0" err="1" smtClean="0"/>
              <a:t>غیر</a:t>
            </a:r>
            <a:r>
              <a:rPr lang="en-US" sz="3400" b="1" dirty="0" smtClean="0"/>
              <a:t> </a:t>
            </a:r>
            <a:r>
              <a:rPr lang="en-US" sz="3400" b="1" dirty="0" err="1" smtClean="0"/>
              <a:t>بازرگانی</a:t>
            </a:r>
            <a:r>
              <a:rPr lang="en-US" sz="3400" b="1" dirty="0" smtClean="0"/>
              <a:t> </a:t>
            </a:r>
            <a:r>
              <a:rPr lang="en-US" sz="3400" b="1" dirty="0" err="1" smtClean="0"/>
              <a:t>انجام</a:t>
            </a:r>
            <a:r>
              <a:rPr lang="en-US" sz="3400" b="1" dirty="0" smtClean="0"/>
              <a:t> </a:t>
            </a:r>
            <a:r>
              <a:rPr lang="en-US" sz="3400" b="1" dirty="0" err="1" smtClean="0"/>
              <a:t>می</a:t>
            </a:r>
            <a:r>
              <a:rPr lang="en-US" sz="3400" b="1" dirty="0" smtClean="0"/>
              <a:t> </a:t>
            </a:r>
            <a:r>
              <a:rPr lang="en-US" sz="3400" b="1" dirty="0" err="1" smtClean="0"/>
              <a:t>دهندتنظیم</a:t>
            </a:r>
            <a:r>
              <a:rPr lang="en-US" sz="3400" b="1" dirty="0" smtClean="0"/>
              <a:t> </a:t>
            </a:r>
            <a:r>
              <a:rPr lang="en-US" sz="3400" b="1" dirty="0" err="1" smtClean="0"/>
              <a:t>صورت</a:t>
            </a:r>
            <a:r>
              <a:rPr lang="en-US" sz="3400" b="1" dirty="0" smtClean="0"/>
              <a:t> </a:t>
            </a:r>
            <a:r>
              <a:rPr lang="en-US" sz="3400" b="1" dirty="0" err="1" smtClean="0"/>
              <a:t>سود</a:t>
            </a:r>
            <a:r>
              <a:rPr lang="en-US" sz="3400" b="1" dirty="0" smtClean="0"/>
              <a:t> و </a:t>
            </a:r>
            <a:r>
              <a:rPr lang="en-US" sz="3400" b="1" dirty="0" err="1" smtClean="0"/>
              <a:t>زیان</a:t>
            </a:r>
            <a:r>
              <a:rPr lang="en-US" sz="3400" b="1" dirty="0" smtClean="0"/>
              <a:t> </a:t>
            </a:r>
            <a:r>
              <a:rPr lang="en-US" sz="3400" b="1" dirty="0" err="1" smtClean="0"/>
              <a:t>موردی</a:t>
            </a:r>
            <a:r>
              <a:rPr lang="en-US" sz="3400" b="1" dirty="0" smtClean="0"/>
              <a:t> </a:t>
            </a:r>
            <a:r>
              <a:rPr lang="en-US" sz="3400" b="1" dirty="0" err="1" smtClean="0"/>
              <a:t>ندارد.لذا</a:t>
            </a:r>
            <a:r>
              <a:rPr lang="en-US" sz="3400" b="1" dirty="0" smtClean="0"/>
              <a:t> </a:t>
            </a:r>
            <a:r>
              <a:rPr lang="en-US" sz="3400" b="1" dirty="0" err="1" smtClean="0"/>
              <a:t>بجای</a:t>
            </a:r>
            <a:r>
              <a:rPr lang="en-US" sz="3400" b="1" dirty="0" smtClean="0"/>
              <a:t> </a:t>
            </a:r>
            <a:r>
              <a:rPr lang="en-US" sz="3400" b="1" dirty="0" err="1" smtClean="0"/>
              <a:t>آن</a:t>
            </a:r>
            <a:r>
              <a:rPr lang="en-US" sz="3400" b="1" dirty="0" smtClean="0"/>
              <a:t> </a:t>
            </a:r>
            <a:r>
              <a:rPr lang="en-US" sz="3400" b="1" dirty="0" err="1" smtClean="0"/>
              <a:t>صورت</a:t>
            </a:r>
            <a:r>
              <a:rPr lang="en-US" sz="3400" b="1" dirty="0" smtClean="0"/>
              <a:t> </a:t>
            </a:r>
            <a:r>
              <a:rPr lang="en-US" sz="3400" b="1" dirty="0" err="1" smtClean="0"/>
              <a:t>درآمد</a:t>
            </a:r>
            <a:r>
              <a:rPr lang="en-US" sz="3400" b="1" dirty="0" smtClean="0"/>
              <a:t> و </a:t>
            </a:r>
            <a:r>
              <a:rPr lang="en-US" sz="3400" b="1" dirty="0" err="1" smtClean="0"/>
              <a:t>هزینه</a:t>
            </a:r>
            <a:r>
              <a:rPr lang="en-US" sz="3400" b="1" dirty="0" smtClean="0"/>
              <a:t> </a:t>
            </a:r>
            <a:r>
              <a:rPr lang="en-US" sz="3400" b="1" dirty="0" err="1" smtClean="0"/>
              <a:t>تنظیم</a:t>
            </a:r>
            <a:r>
              <a:rPr lang="en-US" sz="3400" b="1" dirty="0" smtClean="0"/>
              <a:t> </a:t>
            </a:r>
            <a:r>
              <a:rPr lang="en-US" sz="3400" b="1" dirty="0" err="1" smtClean="0"/>
              <a:t>می</a:t>
            </a:r>
            <a:r>
              <a:rPr lang="en-US" sz="3400" b="1" dirty="0" smtClean="0"/>
              <a:t> </a:t>
            </a:r>
            <a:r>
              <a:rPr lang="en-US" sz="3400" b="1" dirty="0" err="1" smtClean="0"/>
              <a:t>گردد</a:t>
            </a:r>
            <a:r>
              <a:rPr lang="en-US" sz="3400" b="1" dirty="0" smtClean="0"/>
              <a:t>.</a:t>
            </a:r>
            <a:br>
              <a:rPr lang="en-US" sz="3400" b="1" dirty="0" smtClean="0"/>
            </a:br>
            <a:r>
              <a:rPr lang="en-US" sz="3400" b="1" dirty="0" err="1" smtClean="0"/>
              <a:t>در</a:t>
            </a:r>
            <a:r>
              <a:rPr lang="en-US" sz="3400" b="1" dirty="0" smtClean="0"/>
              <a:t> </a:t>
            </a:r>
            <a:r>
              <a:rPr lang="en-US" sz="3400" b="1" dirty="0" err="1" smtClean="0"/>
              <a:t>حسابداری</a:t>
            </a:r>
            <a:r>
              <a:rPr lang="en-US" sz="3400" b="1" dirty="0" smtClean="0"/>
              <a:t> </a:t>
            </a:r>
            <a:r>
              <a:rPr lang="en-US" sz="3400" b="1" dirty="0" err="1" smtClean="0"/>
              <a:t>بازرگانی</a:t>
            </a:r>
            <a:r>
              <a:rPr lang="en-US" sz="3400" b="1" dirty="0" smtClean="0"/>
              <a:t> </a:t>
            </a:r>
            <a:r>
              <a:rPr lang="en-US" sz="3400" b="1" dirty="0" err="1" smtClean="0"/>
              <a:t>ترازنامه</a:t>
            </a:r>
            <a:r>
              <a:rPr lang="en-US" sz="3400" b="1" dirty="0" smtClean="0"/>
              <a:t> </a:t>
            </a:r>
            <a:r>
              <a:rPr lang="en-US" sz="3400" b="1" dirty="0" err="1" smtClean="0"/>
              <a:t>یکی</a:t>
            </a:r>
            <a:r>
              <a:rPr lang="en-US" sz="3400" b="1" dirty="0" smtClean="0"/>
              <a:t> </a:t>
            </a:r>
            <a:r>
              <a:rPr lang="en-US" sz="3400" b="1" dirty="0" err="1" smtClean="0"/>
              <a:t>از</a:t>
            </a:r>
            <a:r>
              <a:rPr lang="en-US" sz="3400" b="1" dirty="0" smtClean="0"/>
              <a:t> </a:t>
            </a:r>
            <a:r>
              <a:rPr lang="en-US" sz="3400" b="1" dirty="0" err="1" smtClean="0"/>
              <a:t>صورتهای</a:t>
            </a:r>
            <a:r>
              <a:rPr lang="en-US" sz="3400" b="1" dirty="0" smtClean="0"/>
              <a:t> </a:t>
            </a:r>
            <a:r>
              <a:rPr lang="en-US" sz="3400" b="1" dirty="0" err="1" smtClean="0"/>
              <a:t>مالی</a:t>
            </a:r>
            <a:r>
              <a:rPr lang="en-US" sz="3400" b="1" dirty="0" smtClean="0"/>
              <a:t> </a:t>
            </a:r>
            <a:r>
              <a:rPr lang="en-US" sz="3400" b="1" dirty="0" err="1" smtClean="0"/>
              <a:t>اساسی</a:t>
            </a:r>
            <a:r>
              <a:rPr lang="en-US" sz="3400" b="1" dirty="0" smtClean="0"/>
              <a:t> </a:t>
            </a:r>
            <a:r>
              <a:rPr lang="en-US" sz="3400" b="1" dirty="0" err="1" smtClean="0"/>
              <a:t>محسوب</a:t>
            </a:r>
            <a:r>
              <a:rPr lang="en-US" sz="3400" b="1" dirty="0" smtClean="0"/>
              <a:t> </a:t>
            </a:r>
            <a:r>
              <a:rPr lang="en-US" sz="3400" b="1" dirty="0" err="1" smtClean="0"/>
              <a:t>می</a:t>
            </a:r>
            <a:r>
              <a:rPr lang="en-US" sz="3400" b="1" dirty="0" smtClean="0"/>
              <a:t> </a:t>
            </a:r>
            <a:r>
              <a:rPr lang="en-US" sz="3400" b="1" dirty="0" err="1" smtClean="0"/>
              <a:t>شود</a:t>
            </a:r>
            <a:r>
              <a:rPr lang="en-US" sz="3400" b="1" dirty="0" smtClean="0"/>
              <a:t> </a:t>
            </a:r>
            <a:r>
              <a:rPr lang="en-US" sz="3400" b="1" dirty="0" err="1" smtClean="0"/>
              <a:t>در</a:t>
            </a:r>
            <a:r>
              <a:rPr lang="en-US" sz="3400" b="1" dirty="0" smtClean="0"/>
              <a:t> </a:t>
            </a:r>
            <a:r>
              <a:rPr lang="en-US" sz="3400" b="1" dirty="0" err="1" smtClean="0"/>
              <a:t>حالیکه</a:t>
            </a:r>
            <a:r>
              <a:rPr lang="en-US" sz="3400" b="1" dirty="0" smtClean="0"/>
              <a:t> </a:t>
            </a:r>
            <a:r>
              <a:rPr lang="en-US" sz="3400" b="1" dirty="0" err="1" smtClean="0"/>
              <a:t>در</a:t>
            </a:r>
            <a:r>
              <a:rPr lang="en-US" sz="3400" b="1" dirty="0" smtClean="0"/>
              <a:t> </a:t>
            </a:r>
            <a:r>
              <a:rPr lang="en-US" sz="3400" b="1" dirty="0" err="1" smtClean="0"/>
              <a:t>حسابداری</a:t>
            </a:r>
            <a:r>
              <a:rPr lang="en-US" sz="3400" b="1" dirty="0" smtClean="0"/>
              <a:t> </a:t>
            </a:r>
            <a:r>
              <a:rPr lang="en-US" sz="3400" b="1" dirty="0" err="1" smtClean="0"/>
              <a:t>دولتی</a:t>
            </a:r>
            <a:r>
              <a:rPr lang="en-US" sz="3400" b="1" dirty="0" smtClean="0"/>
              <a:t> </a:t>
            </a:r>
            <a:r>
              <a:rPr lang="en-US" sz="3400" b="1" dirty="0" err="1" smtClean="0"/>
              <a:t>این</a:t>
            </a:r>
            <a:r>
              <a:rPr lang="en-US" sz="3400" b="1" dirty="0" smtClean="0"/>
              <a:t> </a:t>
            </a:r>
            <a:r>
              <a:rPr lang="en-US" sz="3400" b="1" dirty="0" err="1" smtClean="0"/>
              <a:t>صورت</a:t>
            </a:r>
            <a:r>
              <a:rPr lang="en-US" sz="3400" b="1" dirty="0" smtClean="0"/>
              <a:t> </a:t>
            </a:r>
            <a:r>
              <a:rPr lang="en-US" sz="3400" b="1" dirty="0" err="1" smtClean="0"/>
              <a:t>مالی</a:t>
            </a:r>
            <a:r>
              <a:rPr lang="en-US" sz="3400" b="1" dirty="0" smtClean="0"/>
              <a:t> </a:t>
            </a:r>
            <a:r>
              <a:rPr lang="en-US" sz="3400" b="1" dirty="0" err="1" smtClean="0"/>
              <a:t>با</a:t>
            </a:r>
            <a:r>
              <a:rPr lang="en-US" sz="3400" b="1" dirty="0" smtClean="0"/>
              <a:t> </a:t>
            </a:r>
            <a:r>
              <a:rPr lang="en-US" sz="3400" b="1" dirty="0" err="1" smtClean="0"/>
              <a:t>تفاوتهای</a:t>
            </a:r>
            <a:r>
              <a:rPr lang="en-US" sz="3400" b="1" dirty="0" smtClean="0"/>
              <a:t> </a:t>
            </a:r>
            <a:r>
              <a:rPr lang="en-US" sz="3400" b="1" dirty="0" err="1" smtClean="0"/>
              <a:t>قابل</a:t>
            </a:r>
            <a:r>
              <a:rPr lang="en-US" sz="3400" b="1" dirty="0" smtClean="0"/>
              <a:t> </a:t>
            </a:r>
            <a:r>
              <a:rPr lang="en-US" sz="3400" b="1" dirty="0" err="1" smtClean="0"/>
              <a:t>ملاحضه</a:t>
            </a:r>
            <a:r>
              <a:rPr lang="en-US" sz="3400" b="1" dirty="0" smtClean="0"/>
              <a:t> </a:t>
            </a:r>
            <a:r>
              <a:rPr lang="en-US" sz="3400" b="1" dirty="0" err="1" smtClean="0"/>
              <a:t>ای</a:t>
            </a:r>
            <a:r>
              <a:rPr lang="en-US" sz="3400" b="1" dirty="0" smtClean="0"/>
              <a:t> </a:t>
            </a:r>
            <a:r>
              <a:rPr lang="en-US" sz="3400" b="1" dirty="0" err="1" smtClean="0"/>
              <a:t>تنظیم</a:t>
            </a:r>
            <a:r>
              <a:rPr lang="en-US" sz="3400" b="1" dirty="0" smtClean="0"/>
              <a:t> </a:t>
            </a:r>
            <a:r>
              <a:rPr lang="en-US" sz="3400" b="1" dirty="0" err="1" smtClean="0"/>
              <a:t>می</a:t>
            </a:r>
            <a:r>
              <a:rPr lang="en-US" sz="3400" b="1" dirty="0" smtClean="0"/>
              <a:t> </a:t>
            </a:r>
            <a:r>
              <a:rPr lang="en-US" sz="3400" b="1" dirty="0" err="1" smtClean="0"/>
              <a:t>شود</a:t>
            </a:r>
            <a:r>
              <a:rPr lang="en-US" sz="3400" b="1" dirty="0" smtClean="0"/>
              <a:t> و </a:t>
            </a:r>
            <a:r>
              <a:rPr lang="en-US" sz="3400" b="1" dirty="0" err="1" smtClean="0"/>
              <a:t>علت</a:t>
            </a:r>
            <a:r>
              <a:rPr lang="en-US" sz="3400" b="1" dirty="0" smtClean="0"/>
              <a:t> </a:t>
            </a:r>
            <a:r>
              <a:rPr lang="en-US" sz="3400" b="1" dirty="0" err="1" smtClean="0"/>
              <a:t>را</a:t>
            </a:r>
            <a:r>
              <a:rPr lang="en-US" sz="3400" b="1" dirty="0" smtClean="0"/>
              <a:t> </a:t>
            </a:r>
            <a:r>
              <a:rPr lang="en-US" sz="3400" b="1" dirty="0" err="1" smtClean="0"/>
              <a:t>هم</a:t>
            </a:r>
            <a:r>
              <a:rPr lang="en-US" sz="3400" b="1" dirty="0" smtClean="0"/>
              <a:t> </a:t>
            </a:r>
            <a:r>
              <a:rPr lang="en-US" sz="3400" b="1" dirty="0" err="1" smtClean="0"/>
              <a:t>میتوان</a:t>
            </a:r>
            <a:r>
              <a:rPr lang="en-US" sz="3400" b="1" dirty="0" smtClean="0"/>
              <a:t> </a:t>
            </a:r>
            <a:r>
              <a:rPr lang="en-US" sz="3400" b="1" dirty="0" err="1" smtClean="0"/>
              <a:t>در</a:t>
            </a:r>
            <a:r>
              <a:rPr lang="en-US" sz="3400" b="1" dirty="0" smtClean="0"/>
              <a:t> </a:t>
            </a:r>
            <a:r>
              <a:rPr lang="en-US" sz="3400" b="1" dirty="0" err="1" smtClean="0"/>
              <a:t>نوع</a:t>
            </a:r>
            <a:r>
              <a:rPr lang="en-US" sz="3400" b="1" dirty="0" smtClean="0"/>
              <a:t> </a:t>
            </a:r>
            <a:r>
              <a:rPr lang="en-US" sz="3400" b="1" dirty="0" err="1" smtClean="0"/>
              <a:t>دارائیهای</a:t>
            </a:r>
            <a:r>
              <a:rPr lang="en-US" sz="3400" b="1" dirty="0" smtClean="0"/>
              <a:t> </a:t>
            </a:r>
            <a:r>
              <a:rPr lang="en-US" sz="3400" b="1" dirty="0" err="1" smtClean="0"/>
              <a:t>ثابت</a:t>
            </a:r>
            <a:r>
              <a:rPr lang="en-US" sz="3400" b="1" dirty="0" smtClean="0"/>
              <a:t> </a:t>
            </a:r>
            <a:r>
              <a:rPr lang="en-US" sz="3400" b="1" dirty="0" err="1" smtClean="0"/>
              <a:t>عمومی</a:t>
            </a:r>
            <a:r>
              <a:rPr lang="en-US" sz="3400" b="1" dirty="0" smtClean="0"/>
              <a:t> </a:t>
            </a:r>
            <a:r>
              <a:rPr lang="en-US" sz="3400" b="1" dirty="0" err="1" smtClean="0"/>
              <a:t>که</a:t>
            </a:r>
            <a:r>
              <a:rPr lang="en-US" sz="3400" b="1" dirty="0" smtClean="0"/>
              <a:t> </a:t>
            </a:r>
            <a:r>
              <a:rPr lang="en-US" sz="3400" b="1" dirty="0" err="1" smtClean="0"/>
              <a:t>بعضا</a:t>
            </a:r>
            <a:r>
              <a:rPr lang="en-US" sz="3400" b="1" dirty="0" smtClean="0"/>
              <a:t> </a:t>
            </a:r>
            <a:r>
              <a:rPr lang="en-US" sz="3400" b="1" dirty="0" err="1" smtClean="0"/>
              <a:t>بهای</a:t>
            </a:r>
            <a:r>
              <a:rPr lang="en-US" sz="3400" b="1" dirty="0" smtClean="0"/>
              <a:t> </a:t>
            </a:r>
            <a:r>
              <a:rPr lang="en-US" sz="3400" b="1" dirty="0" err="1" smtClean="0"/>
              <a:t>آنها</a:t>
            </a:r>
            <a:r>
              <a:rPr lang="en-US" sz="3400" b="1" dirty="0" smtClean="0"/>
              <a:t> </a:t>
            </a:r>
            <a:r>
              <a:rPr lang="en-US" sz="3400" b="1" dirty="0" err="1" smtClean="0"/>
              <a:t>قابل</a:t>
            </a:r>
            <a:r>
              <a:rPr lang="en-US" sz="3400" b="1" dirty="0" smtClean="0"/>
              <a:t> </a:t>
            </a:r>
            <a:r>
              <a:rPr lang="en-US" sz="3400" b="1" dirty="0" err="1" smtClean="0"/>
              <a:t>ارزیابی</a:t>
            </a:r>
            <a:r>
              <a:rPr lang="en-US" sz="3400" b="1" dirty="0" smtClean="0"/>
              <a:t> </a:t>
            </a:r>
            <a:r>
              <a:rPr lang="en-US" sz="3400" b="1" dirty="0" err="1" smtClean="0"/>
              <a:t>برای</a:t>
            </a:r>
            <a:r>
              <a:rPr lang="en-US" sz="3400" b="1" dirty="0" smtClean="0"/>
              <a:t> </a:t>
            </a:r>
            <a:r>
              <a:rPr lang="en-US" sz="3400" b="1" dirty="0" err="1" smtClean="0"/>
              <a:t>انعکاس</a:t>
            </a:r>
            <a:r>
              <a:rPr lang="en-US" sz="3400" b="1" dirty="0" smtClean="0"/>
              <a:t> </a:t>
            </a:r>
            <a:r>
              <a:rPr lang="en-US" sz="3400" b="1" dirty="0" err="1" smtClean="0"/>
              <a:t>در</a:t>
            </a:r>
            <a:r>
              <a:rPr lang="en-US" sz="3400" b="1" dirty="0" smtClean="0"/>
              <a:t> </a:t>
            </a:r>
            <a:r>
              <a:rPr lang="en-US" sz="3400" b="1" dirty="0" err="1" smtClean="0"/>
              <a:t>ترازنامه</a:t>
            </a:r>
            <a:r>
              <a:rPr lang="en-US" sz="3400" b="1" dirty="0" smtClean="0"/>
              <a:t> </a:t>
            </a:r>
            <a:r>
              <a:rPr lang="en-US" sz="3400" b="1" dirty="0" err="1" smtClean="0"/>
              <a:t>نمی</a:t>
            </a:r>
            <a:r>
              <a:rPr lang="en-US" sz="3400" b="1" dirty="0" smtClean="0"/>
              <a:t> </a:t>
            </a:r>
            <a:r>
              <a:rPr lang="en-US" sz="3400" b="1" dirty="0" err="1" smtClean="0"/>
              <a:t>باشد</a:t>
            </a:r>
            <a:r>
              <a:rPr lang="en-US" sz="3400" b="1" dirty="0" smtClean="0"/>
              <a:t/>
            </a:r>
            <a:br>
              <a:rPr lang="en-US" sz="3400" b="1" dirty="0" smtClean="0"/>
            </a:br>
            <a:r>
              <a:rPr lang="en-US" sz="3400" b="1" dirty="0" err="1" smtClean="0"/>
              <a:t>نظیر</a:t>
            </a:r>
            <a:r>
              <a:rPr lang="en-US" sz="3400" b="1" dirty="0" smtClean="0"/>
              <a:t> </a:t>
            </a:r>
            <a:r>
              <a:rPr lang="en-US" sz="3400" b="1" dirty="0" err="1" smtClean="0"/>
              <a:t>رودخانه</a:t>
            </a:r>
            <a:r>
              <a:rPr lang="en-US" sz="3400" b="1" dirty="0" smtClean="0"/>
              <a:t>  </a:t>
            </a:r>
            <a:r>
              <a:rPr lang="en-US" sz="3400" b="1" dirty="0" err="1" smtClean="0"/>
              <a:t>جنگل</a:t>
            </a:r>
            <a:r>
              <a:rPr lang="en-US" sz="3400" b="1" dirty="0" smtClean="0"/>
              <a:t> </a:t>
            </a:r>
            <a:r>
              <a:rPr lang="en-US" sz="3400" b="1" dirty="0" err="1" smtClean="0"/>
              <a:t>منابع</a:t>
            </a:r>
            <a:r>
              <a:rPr lang="en-US" sz="3400" b="1" dirty="0" smtClean="0"/>
              <a:t> </a:t>
            </a:r>
            <a:r>
              <a:rPr lang="en-US" sz="3400" b="1" dirty="0" err="1" smtClean="0"/>
              <a:t>طبیعی</a:t>
            </a:r>
            <a:r>
              <a:rPr lang="en-US" sz="3400" b="1" dirty="0" smtClean="0"/>
              <a:t> </a:t>
            </a:r>
            <a:r>
              <a:rPr lang="en-US" sz="3400" b="1" dirty="0" err="1" smtClean="0"/>
              <a:t>معدن</a:t>
            </a:r>
            <a:r>
              <a:rPr lang="en-US" sz="3400" b="1" dirty="0" smtClean="0"/>
              <a:t> و .... و </a:t>
            </a:r>
            <a:r>
              <a:rPr lang="en-US" sz="3400" b="1" dirty="0" err="1" smtClean="0"/>
              <a:t>همچنین</a:t>
            </a:r>
            <a:r>
              <a:rPr lang="en-US" sz="3400" b="1" dirty="0" smtClean="0"/>
              <a:t> </a:t>
            </a:r>
            <a:r>
              <a:rPr lang="en-US" sz="3400" b="1" dirty="0" err="1" smtClean="0"/>
              <a:t>نحوه</a:t>
            </a:r>
            <a:r>
              <a:rPr lang="en-US" sz="3400" b="1" dirty="0" smtClean="0"/>
              <a:t> </a:t>
            </a:r>
            <a:r>
              <a:rPr lang="en-US" sz="3400" b="1" dirty="0" err="1" smtClean="0"/>
              <a:t>ثبت</a:t>
            </a:r>
            <a:r>
              <a:rPr lang="en-US" sz="3400" b="1" dirty="0" smtClean="0"/>
              <a:t> </a:t>
            </a:r>
            <a:r>
              <a:rPr lang="en-US" sz="3400" b="1" dirty="0" err="1" smtClean="0"/>
              <a:t>دارائیهای</a:t>
            </a:r>
            <a:r>
              <a:rPr lang="en-US" sz="3400" b="1" dirty="0" smtClean="0"/>
              <a:t> </a:t>
            </a:r>
            <a:r>
              <a:rPr lang="en-US" sz="3400" b="1" dirty="0" err="1" smtClean="0"/>
              <a:t>ثابت</a:t>
            </a:r>
            <a:r>
              <a:rPr lang="en-US" sz="3400" b="1" dirty="0" smtClean="0"/>
              <a:t> </a:t>
            </a:r>
            <a:r>
              <a:rPr lang="en-US" sz="3400" b="1" dirty="0" err="1" smtClean="0"/>
              <a:t>در</a:t>
            </a:r>
            <a:r>
              <a:rPr lang="en-US" sz="3400" b="1" dirty="0" smtClean="0"/>
              <a:t> </a:t>
            </a:r>
            <a:r>
              <a:rPr lang="en-US" sz="3400" b="1" dirty="0" err="1" smtClean="0"/>
              <a:t>هنگام</a:t>
            </a:r>
            <a:r>
              <a:rPr lang="en-US" sz="3400" b="1" dirty="0" smtClean="0"/>
              <a:t> </a:t>
            </a:r>
            <a:r>
              <a:rPr lang="en-US" sz="3400" b="1" dirty="0" err="1" smtClean="0"/>
              <a:t>خرید</a:t>
            </a:r>
            <a:r>
              <a:rPr lang="en-US" sz="3400" b="1" dirty="0" smtClean="0"/>
              <a:t> </a:t>
            </a:r>
            <a:r>
              <a:rPr lang="en-US" sz="3400" b="1" dirty="0" err="1" smtClean="0"/>
              <a:t>از</a:t>
            </a:r>
            <a:r>
              <a:rPr lang="en-US" sz="3400" b="1" dirty="0" smtClean="0"/>
              <a:t> </a:t>
            </a:r>
            <a:r>
              <a:rPr lang="en-US" sz="3400" b="1" dirty="0" err="1" smtClean="0"/>
              <a:t>محل</a:t>
            </a:r>
            <a:r>
              <a:rPr lang="en-US" sz="3400" b="1" dirty="0" smtClean="0"/>
              <a:t> </a:t>
            </a:r>
            <a:r>
              <a:rPr lang="en-US" sz="3400" b="1" dirty="0" err="1" smtClean="0"/>
              <a:t>وجوه</a:t>
            </a:r>
            <a:r>
              <a:rPr lang="en-US" sz="3400" b="1" dirty="0" smtClean="0"/>
              <a:t> </a:t>
            </a:r>
            <a:r>
              <a:rPr lang="en-US" sz="3400" b="1" dirty="0" err="1" smtClean="0"/>
              <a:t>دولتی</a:t>
            </a:r>
            <a:r>
              <a:rPr lang="en-US" sz="3400" b="1" dirty="0" smtClean="0"/>
              <a:t> و </a:t>
            </a:r>
            <a:r>
              <a:rPr lang="en-US" sz="3400" b="1" dirty="0" err="1" smtClean="0"/>
              <a:t>اهدافی</a:t>
            </a:r>
            <a:r>
              <a:rPr lang="en-US" sz="3400" b="1" dirty="0" smtClean="0"/>
              <a:t> </a:t>
            </a:r>
            <a:r>
              <a:rPr lang="en-US" sz="3400" b="1" dirty="0" err="1" smtClean="0"/>
              <a:t>که</a:t>
            </a:r>
            <a:r>
              <a:rPr lang="en-US" sz="3400" b="1" dirty="0" smtClean="0"/>
              <a:t> </a:t>
            </a:r>
            <a:r>
              <a:rPr lang="en-US" sz="3400" b="1" dirty="0" err="1" smtClean="0"/>
              <a:t>انعکاس</a:t>
            </a:r>
            <a:r>
              <a:rPr lang="en-US" sz="3400" b="1" dirty="0" smtClean="0"/>
              <a:t> </a:t>
            </a:r>
            <a:r>
              <a:rPr lang="en-US" sz="3400" b="1" dirty="0" err="1" smtClean="0"/>
              <a:t>دارائیها</a:t>
            </a:r>
            <a:r>
              <a:rPr lang="en-US" sz="3400" b="1" dirty="0" smtClean="0"/>
              <a:t> </a:t>
            </a:r>
            <a:r>
              <a:rPr lang="en-US" sz="3400" b="1" dirty="0" err="1" smtClean="0"/>
              <a:t>در</a:t>
            </a:r>
            <a:r>
              <a:rPr lang="en-US" sz="3400" b="1" dirty="0" smtClean="0"/>
              <a:t> </a:t>
            </a:r>
            <a:r>
              <a:rPr lang="en-US" sz="3400" b="1" dirty="0" err="1" smtClean="0"/>
              <a:t>ترازنامه</a:t>
            </a:r>
            <a:r>
              <a:rPr lang="en-US" sz="3400" b="1" dirty="0" smtClean="0"/>
              <a:t> </a:t>
            </a:r>
            <a:r>
              <a:rPr lang="en-US" sz="3400" b="1" dirty="0" err="1" smtClean="0"/>
              <a:t>دنبال</a:t>
            </a:r>
            <a:r>
              <a:rPr lang="en-US" sz="3400" b="1" dirty="0" smtClean="0"/>
              <a:t> </a:t>
            </a:r>
            <a:r>
              <a:rPr lang="en-US" sz="3400" b="1" dirty="0" err="1" smtClean="0"/>
              <a:t>میکند</a:t>
            </a:r>
            <a:r>
              <a:rPr lang="en-US" sz="3400" b="1" dirty="0" smtClean="0"/>
              <a:t> </a:t>
            </a:r>
            <a:r>
              <a:rPr lang="en-US" sz="3400" b="1" dirty="0" err="1" smtClean="0"/>
              <a:t>جستجو</a:t>
            </a:r>
            <a:r>
              <a:rPr lang="en-US" sz="3400" b="1" dirty="0" smtClean="0"/>
              <a:t> </a:t>
            </a:r>
            <a:r>
              <a:rPr lang="en-US" sz="3400" b="1" dirty="0" err="1" smtClean="0"/>
              <a:t>نمود</a:t>
            </a:r>
            <a:r>
              <a:rPr lang="en-US" sz="3400" b="1" dirty="0" smtClean="0"/>
              <a:t>.</a:t>
            </a:r>
            <a:r>
              <a:rPr lang="fa-IR" sz="3400" b="1" dirty="0" smtClean="0"/>
              <a:t/>
            </a:r>
            <a:br>
              <a:rPr lang="fa-IR" sz="3400" b="1" dirty="0" smtClean="0"/>
            </a:br>
            <a:endParaRPr lang="fa-IR" sz="3400" dirty="0"/>
          </a:p>
        </p:txBody>
      </p:sp>
    </p:spTree>
    <p:extLst>
      <p:ext uri="{BB962C8B-B14F-4D97-AF65-F5344CB8AC3E}">
        <p14:creationId xmlns:p14="http://schemas.microsoft.com/office/powerpoint/2010/main" val="164712735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fa-IR" b="1" dirty="0" smtClean="0">
                <a:solidFill>
                  <a:schemeClr val="accent6">
                    <a:lumMod val="75000"/>
                  </a:schemeClr>
                </a:solidFill>
              </a:rPr>
              <a:t>در هر سازمان دولتی معمولا صورتهای مالی زیر در پایان هر سال مالی تهیه می شود:</a:t>
            </a:r>
            <a:endParaRPr lang="fa-IR" dirty="0"/>
          </a:p>
        </p:txBody>
      </p:sp>
      <p:sp>
        <p:nvSpPr>
          <p:cNvPr id="13" name="Content Placeholder 12"/>
          <p:cNvSpPr>
            <a:spLocks noGrp="1"/>
          </p:cNvSpPr>
          <p:nvPr>
            <p:ph idx="1"/>
          </p:nvPr>
        </p:nvSpPr>
        <p:spPr/>
        <p:txBody>
          <a:bodyPr>
            <a:normAutofit fontScale="85000" lnSpcReduction="20000"/>
          </a:bodyPr>
          <a:lstStyle/>
          <a:p>
            <a:pPr algn="r" rtl="1"/>
            <a:r>
              <a:rPr lang="en-US" b="1" dirty="0" smtClean="0">
                <a:solidFill>
                  <a:schemeClr val="accent6">
                    <a:lumMod val="75000"/>
                  </a:schemeClr>
                </a:solidFill>
              </a:rPr>
              <a:t/>
            </a:r>
            <a:br>
              <a:rPr lang="en-US" b="1" dirty="0" smtClean="0">
                <a:solidFill>
                  <a:schemeClr val="accent6">
                    <a:lumMod val="75000"/>
                  </a:schemeClr>
                </a:solidFill>
              </a:rPr>
            </a:br>
            <a:r>
              <a:rPr lang="fa-IR" sz="3300" b="1" dirty="0" smtClean="0"/>
              <a:t>1- ترازنامه هریك از حسابهای مستقل یا واحدهای حسابداری و مالی مستقل كه در سازمانهای دولتی نگهداری می شد (متضمن داراییها، بدهیها، اندوخته و مازاد انباشته)  و نیز ترازنامه تركیبی از كلیه حسابهای مستقل.</a:t>
            </a:r>
            <a:r>
              <a:rPr lang="en-US" sz="3300" dirty="0" smtClean="0"/>
              <a:t/>
            </a:r>
            <a:br>
              <a:rPr lang="en-US" sz="3300" dirty="0" smtClean="0"/>
            </a:br>
            <a:r>
              <a:rPr lang="fa-IR" sz="3300" b="1" dirty="0" smtClean="0"/>
              <a:t>2- صورتحساب درامدها، هزینه ها و تغییرات در مازاد برای هر یك از حسابهای مستقل و نیز صورت تركیبی آنها</a:t>
            </a:r>
            <a:r>
              <a:rPr lang="en-US" sz="3300" dirty="0" smtClean="0"/>
              <a:t/>
            </a:r>
            <a:br>
              <a:rPr lang="en-US" sz="3300" dirty="0" smtClean="0"/>
            </a:br>
            <a:r>
              <a:rPr lang="fa-IR" sz="3300" b="1" dirty="0" smtClean="0"/>
              <a:t>3- صورت درامدها و سایر منابع تامین اعتبار برحسب طبقه بندی استاندارد درامدها و صورت هزینه ها بر حسب برنامه، فعالیتها، طرحها، مواد هزینه و سایر گروه بندیهای استاندارد هزینه ها</a:t>
            </a:r>
            <a:r>
              <a:rPr lang="en-US" sz="3300" dirty="0" smtClean="0"/>
              <a:t/>
            </a:r>
            <a:br>
              <a:rPr lang="en-US" sz="3300" dirty="0" smtClean="0"/>
            </a:br>
            <a:r>
              <a:rPr lang="fa-IR" sz="3300" b="1" dirty="0" smtClean="0"/>
              <a:t>4- صورت مقایسه درامدهای شناسایی شده با درامدهای پیش بینی شده و هزینه های انجام شده با اعتبارات مصوب</a:t>
            </a:r>
            <a:endParaRPr lang="fa-IR" sz="3300" dirty="0"/>
          </a:p>
        </p:txBody>
      </p:sp>
    </p:spTree>
    <p:extLst>
      <p:ext uri="{BB962C8B-B14F-4D97-AF65-F5344CB8AC3E}">
        <p14:creationId xmlns:p14="http://schemas.microsoft.com/office/powerpoint/2010/main" val="164712735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fa-IR" b="1" dirty="0" smtClean="0">
                <a:solidFill>
                  <a:srgbClr val="C00000"/>
                </a:solidFill>
                <a:latin typeface="Arial" pitchFamily="34" charset="0"/>
                <a:cs typeface="Arial" pitchFamily="34" charset="0"/>
              </a:rPr>
              <a:t>لزوم نگهداری حسابهای مستقل در حسابداری دولتی</a:t>
            </a:r>
            <a:endParaRPr lang="fa-IR" dirty="0"/>
          </a:p>
        </p:txBody>
      </p:sp>
      <p:sp>
        <p:nvSpPr>
          <p:cNvPr id="13" name="Content Placeholder 12"/>
          <p:cNvSpPr>
            <a:spLocks noGrp="1"/>
          </p:cNvSpPr>
          <p:nvPr>
            <p:ph idx="1"/>
          </p:nvPr>
        </p:nvSpPr>
        <p:spPr/>
        <p:txBody>
          <a:bodyPr>
            <a:normAutofit fontScale="70000" lnSpcReduction="20000"/>
          </a:bodyPr>
          <a:lstStyle/>
          <a:p>
            <a:pPr algn="r" rtl="1"/>
            <a:r>
              <a:rPr lang="fa-IR" sz="3600" b="1" dirty="0" smtClean="0">
                <a:solidFill>
                  <a:schemeClr val="accent1"/>
                </a:solidFill>
                <a:latin typeface="Arial" pitchFamily="34" charset="0"/>
                <a:cs typeface="Arial" pitchFamily="34" charset="0"/>
              </a:rPr>
              <a:t>حساب مستقل: </a:t>
            </a:r>
            <a:r>
              <a:rPr lang="fa-IR" sz="3400" b="1" dirty="0" smtClean="0">
                <a:latin typeface="Arial" pitchFamily="34" charset="0"/>
                <a:cs typeface="Arial" pitchFamily="34" charset="0"/>
              </a:rPr>
              <a:t>هر حساب مستقل عبارت است از وجوه نقد یا سایر داراییها و منابع مالی كه برای اجرای برنامه ها و عملیات معین یا جهت نیل به اهداف مشخص طبق قوانین و مقررات اختصاص داده شده است.</a:t>
            </a:r>
            <a:r>
              <a:rPr lang="en-US" sz="3400" b="1" dirty="0" smtClean="0">
                <a:latin typeface="Arial" pitchFamily="34" charset="0"/>
                <a:cs typeface="Arial" pitchFamily="34" charset="0"/>
              </a:rPr>
              <a:t/>
            </a:r>
            <a:br>
              <a:rPr lang="en-US" sz="3400" b="1" dirty="0" smtClean="0">
                <a:latin typeface="Arial" pitchFamily="34" charset="0"/>
                <a:cs typeface="Arial" pitchFamily="34" charset="0"/>
              </a:rPr>
            </a:br>
            <a:r>
              <a:rPr lang="fa-IR" sz="3400" b="1" dirty="0" smtClean="0">
                <a:latin typeface="Arial" pitchFamily="34" charset="0"/>
                <a:cs typeface="Arial" pitchFamily="34" charset="0"/>
              </a:rPr>
              <a:t>هر حساب مستقل معمولا شامل مجموعه ای از فعالیتهای مالی جداگانه و گروه حسابهای منفك و خودتراز برای ثبت انواع داراییها، بدهیها، ارزش ویژه، درامدها و هزینه های مربوط به آن می باشد. مابه اتفاوت درامدها و هزینه های هر دوره مالی مازاد یا كسری همان دوره را ایجاد می كند و مابه التفاوت داراییها و بدهیهادر پایان هر دوره مالی معادل ارزش ویژه حساب مستقل است كه اساسا شامل مازاد انباشته شده (مازاد تخصیص نیافته) و اندوخته هایی است كه برای مقاصد معین درنظر گرفته شده است.</a:t>
            </a:r>
            <a:r>
              <a:rPr lang="en-US" sz="3400" b="1" dirty="0" smtClean="0">
                <a:latin typeface="Arial" pitchFamily="34" charset="0"/>
                <a:cs typeface="Arial" pitchFamily="34" charset="0"/>
              </a:rPr>
              <a:t/>
            </a:r>
            <a:br>
              <a:rPr lang="en-US" sz="3400" b="1" dirty="0" smtClean="0">
                <a:latin typeface="Arial" pitchFamily="34" charset="0"/>
                <a:cs typeface="Arial" pitchFamily="34" charset="0"/>
              </a:rPr>
            </a:br>
            <a:r>
              <a:rPr lang="fa-IR" sz="3400" b="1" dirty="0" smtClean="0">
                <a:latin typeface="Arial" pitchFamily="34" charset="0"/>
                <a:cs typeface="Arial" pitchFamily="34" charset="0"/>
              </a:rPr>
              <a:t>در برخی از حسابهای مستقل علاوه بر حسابهای عادی، حسابهای بودجه متضمن درامدهای پیش بینی شده، اعتبارات مصوب و تعهدات قطعی نشده نیز نگهداری می شود. در این صورت مابه التفاوت داراییها و درامدهای پیش بینی شده با بدهیها و اعتبارات مصوب و اندوخته ها معادل مازاد انباشته ای بودجه ای حساب مستقل خواهد بود.</a:t>
            </a:r>
            <a:endParaRPr lang="fa-IR" sz="3400" b="1" dirty="0"/>
          </a:p>
        </p:txBody>
      </p:sp>
    </p:spTree>
    <p:extLst>
      <p:ext uri="{BB962C8B-B14F-4D97-AF65-F5344CB8AC3E}">
        <p14:creationId xmlns:p14="http://schemas.microsoft.com/office/powerpoint/2010/main" val="164712735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a:cs typeface="2  Titr" pitchFamily="2" charset="-78"/>
              </a:rPr>
              <a:t>کاربرد حسابداری و گزارشگری مالی دولتی</a:t>
            </a:r>
            <a:endParaRPr lang="en-US" sz="3200" dirty="0">
              <a:cs typeface="2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4955130"/>
              </p:ext>
            </p:extLst>
          </p:nvPr>
        </p:nvGraphicFramePr>
        <p:xfrm>
          <a:off x="467544" y="1556792"/>
          <a:ext cx="8507288"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06672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87801084"/>
              </p:ext>
            </p:extLst>
          </p:nvPr>
        </p:nvGraphicFramePr>
        <p:xfrm>
          <a:off x="4283968" y="620688"/>
          <a:ext cx="547260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3"/>
          <p:cNvGraphicFramePr>
            <a:graphicFrameLocks/>
          </p:cNvGraphicFramePr>
          <p:nvPr>
            <p:extLst>
              <p:ext uri="{D42A27DB-BD31-4B8C-83A1-F6EECF244321}">
                <p14:modId xmlns:p14="http://schemas.microsoft.com/office/powerpoint/2010/main" val="65524931"/>
              </p:ext>
            </p:extLst>
          </p:nvPr>
        </p:nvGraphicFramePr>
        <p:xfrm>
          <a:off x="-612576" y="1340768"/>
          <a:ext cx="5904656"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78378409"/>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63105170"/>
              </p:ext>
            </p:extLst>
          </p:nvPr>
        </p:nvGraphicFramePr>
        <p:xfrm>
          <a:off x="126116" y="332656"/>
          <a:ext cx="9036496"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015261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3808" y="116632"/>
            <a:ext cx="5987008" cy="1143000"/>
          </a:xfrm>
        </p:spPr>
        <p:txBody>
          <a:bodyPr/>
          <a:lstStyle/>
          <a:p>
            <a:r>
              <a:rPr lang="fa-IR" dirty="0">
                <a:cs typeface="2  Titr" pitchFamily="2" charset="-78"/>
              </a:rPr>
              <a:t>مبانی حسابداری </a:t>
            </a:r>
            <a:endParaRPr lang="en-US" dirty="0">
              <a:cs typeface="2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5415452"/>
              </p:ext>
            </p:extLst>
          </p:nvPr>
        </p:nvGraphicFramePr>
        <p:xfrm>
          <a:off x="323528" y="188640"/>
          <a:ext cx="8579296" cy="666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587625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a-IR" b="1" dirty="0" smtClean="0">
                <a:solidFill>
                  <a:srgbClr val="C00000"/>
                </a:solidFill>
              </a:rPr>
              <a:t>حسابداری نقدی:</a:t>
            </a:r>
            <a:endParaRPr lang="fa-IR" dirty="0"/>
          </a:p>
        </p:txBody>
      </p:sp>
      <p:sp>
        <p:nvSpPr>
          <p:cNvPr id="13" name="Content Placeholder 12"/>
          <p:cNvSpPr>
            <a:spLocks noGrp="1"/>
          </p:cNvSpPr>
          <p:nvPr>
            <p:ph idx="1"/>
          </p:nvPr>
        </p:nvSpPr>
        <p:spPr>
          <a:xfrm>
            <a:off x="457200" y="1600200"/>
            <a:ext cx="8507288" cy="5069160"/>
          </a:xfrm>
        </p:spPr>
        <p:txBody>
          <a:bodyPr>
            <a:noAutofit/>
          </a:bodyPr>
          <a:lstStyle/>
          <a:p>
            <a:pPr algn="r" rtl="1"/>
            <a:r>
              <a:rPr lang="fa-IR" sz="2600" b="1" dirty="0" smtClean="0"/>
              <a:t>در حسابداری نقدی درامدها در سال مالی وصول وجوه نقد مربوط و هزینه ها در سال مالی پرداخت وجوه نقد مربوطه به حساب منظور می شوند.</a:t>
            </a:r>
            <a:br>
              <a:rPr lang="fa-IR" sz="2600" b="1" dirty="0" smtClean="0"/>
            </a:br>
            <a:r>
              <a:rPr lang="fa-IR" sz="2600" b="1" dirty="0" smtClean="0"/>
              <a:t>صورتهای مالی که با حسابداری نقدی تنظیم می شود معمولا فاقد حسابهای دریافتنی و پرداختنی است. اموال خریداری شده نیز ممکن است به جای انعکاس در حسابهای دارایی ثابت، در هنگام خرید مستقیما به حساب هزینه منظور شود، ولی سرمایه گذاریها و بدهیهای بلندمدت ناشی از فعالیتهای مالی نقدی معمولا در حسابهای ترازنامه ای ثبت می شوند. سرمایه گذاریها و اوراق بهاداری که نقدا خریداری شده اند به بهای تمام شده ثبت می شوند ولی در ترازنامه معمولا ارزش بازار آنها نیز در داخل پرانتز در مقابل بهای تمام شده نشان داده می شود. سرمایه گذاریها و اوراق بهاداری که به عنوان کمک یا هدیه دریافت شده است به ارزش متعارف بازار در تاریخ دریافت در حسابها منظور می شود.</a:t>
            </a:r>
            <a:endParaRPr lang="fa-IR" sz="2600" dirty="0"/>
          </a:p>
        </p:txBody>
      </p:sp>
    </p:spTree>
    <p:extLst>
      <p:ext uri="{BB962C8B-B14F-4D97-AF65-F5344CB8AC3E}">
        <p14:creationId xmlns:p14="http://schemas.microsoft.com/office/powerpoint/2010/main" val="164712735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a-IR" b="1" dirty="0" smtClean="0">
                <a:solidFill>
                  <a:srgbClr val="C00000"/>
                </a:solidFill>
              </a:rPr>
              <a:t>حسابداری تعهدی:</a:t>
            </a:r>
            <a:endParaRPr lang="fa-IR" dirty="0"/>
          </a:p>
        </p:txBody>
      </p:sp>
      <p:sp>
        <p:nvSpPr>
          <p:cNvPr id="13" name="Content Placeholder 12"/>
          <p:cNvSpPr>
            <a:spLocks noGrp="1"/>
          </p:cNvSpPr>
          <p:nvPr>
            <p:ph idx="1"/>
          </p:nvPr>
        </p:nvSpPr>
        <p:spPr>
          <a:xfrm>
            <a:off x="457200" y="1600200"/>
            <a:ext cx="8507288" cy="5069160"/>
          </a:xfrm>
        </p:spPr>
        <p:txBody>
          <a:bodyPr>
            <a:noAutofit/>
          </a:bodyPr>
          <a:lstStyle/>
          <a:p>
            <a:pPr algn="r" rtl="1"/>
            <a:r>
              <a:rPr lang="fa-IR" sz="2600" b="1" dirty="0" smtClean="0"/>
              <a:t>در حسابداری تعهدی درامدها در سال انجام خدمات یا فروش کالاها، و هزینه ها در سال دریافت کالاها و خدمات و ایجاد تعهد به حساب منظور می شوند.</a:t>
            </a:r>
            <a:br>
              <a:rPr lang="fa-IR" sz="2600" b="1" dirty="0" smtClean="0"/>
            </a:br>
            <a:r>
              <a:rPr lang="fa-IR" sz="2600" b="1" dirty="0" smtClean="0"/>
              <a:t>در حسابداری بازرگانی به منظور رعایت اصل وضع هزینه های هر دوره ما</a:t>
            </a:r>
            <a:r>
              <a:rPr lang="en-US" sz="2600" b="1" dirty="0" err="1" smtClean="0"/>
              <a:t>لی</a:t>
            </a:r>
            <a:r>
              <a:rPr lang="fa-IR" sz="2600" b="1" dirty="0" smtClean="0"/>
              <a:t>از درامدهای متعلق به همان دوره و تعیین سود یا زیان سال مالی و وضعیت مالی واقعی در پایان هر دوره مالی معمولااز حسابداری تعهدی استفاده می شود. افتتاح حسابهایی مانند پیش پرداختها، هزینه های معوق و پیش دریافتها و همچنین به حساب دارایی منظور نمودن موجودی کالای پایان دوره مالی از نتایج به کار بردن حسابداری تعهدی است.</a:t>
            </a:r>
            <a:r>
              <a:rPr lang="en-US" sz="2600" b="1" dirty="0" smtClean="0"/>
              <a:t/>
            </a:r>
            <a:br>
              <a:rPr lang="en-US" sz="2600" b="1" dirty="0" smtClean="0"/>
            </a:br>
            <a:r>
              <a:rPr lang="fa-IR" sz="2600" b="1" dirty="0" smtClean="0"/>
              <a:t> دلایل دشواری استفاده ازروش تعهدی:</a:t>
            </a:r>
            <a:br>
              <a:rPr lang="fa-IR" sz="2600" b="1" dirty="0" smtClean="0"/>
            </a:br>
            <a:r>
              <a:rPr lang="fa-IR" sz="2600" b="1" dirty="0" smtClean="0"/>
              <a:t>الف) عدم امکان اندازه گیری دقیق میزان درآمد</a:t>
            </a:r>
            <a:br>
              <a:rPr lang="fa-IR" sz="2600" b="1" dirty="0" smtClean="0"/>
            </a:br>
            <a:r>
              <a:rPr lang="fa-IR" sz="2600" b="1" dirty="0" smtClean="0"/>
              <a:t>ب) عدم اطمینان از وصول درآمد در کوتاه مدت</a:t>
            </a:r>
            <a:endParaRPr lang="fa-IR" sz="2600" dirty="0"/>
          </a:p>
        </p:txBody>
      </p:sp>
    </p:spTree>
    <p:extLst>
      <p:ext uri="{BB962C8B-B14F-4D97-AF65-F5344CB8AC3E}">
        <p14:creationId xmlns:p14="http://schemas.microsoft.com/office/powerpoint/2010/main" val="164712735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539552" y="404664"/>
            <a:ext cx="7920880" cy="9079409"/>
          </a:xfrm>
          <a:prstGeom prst="rect">
            <a:avLst/>
          </a:prstGeom>
          <a:noFill/>
        </p:spPr>
        <p:txBody>
          <a:bodyPr wrap="square" rtlCol="0">
            <a:spAutoFit/>
          </a:bodyPr>
          <a:lstStyle/>
          <a:p>
            <a:pPr algn="ctr"/>
            <a:r>
              <a:rPr lang="fa-IR" sz="4800" dirty="0">
                <a:cs typeface="2  Titr" pitchFamily="2" charset="-78"/>
              </a:rPr>
              <a:t>درس حسابداری دولتی </a:t>
            </a:r>
            <a:r>
              <a:rPr lang="fa-IR" sz="4800" dirty="0" smtClean="0">
                <a:cs typeface="2  Titr" pitchFamily="2" charset="-78"/>
              </a:rPr>
              <a:t>پیشرفته</a:t>
            </a:r>
          </a:p>
          <a:p>
            <a:pPr algn="ctr"/>
            <a:r>
              <a:rPr lang="fa-IR" sz="4000" b="1" dirty="0" smtClean="0">
                <a:solidFill>
                  <a:srgbClr val="002060"/>
                </a:solidFill>
                <a:cs typeface="B Bardiya" pitchFamily="2" charset="-78"/>
              </a:rPr>
              <a:t>کتاب </a:t>
            </a:r>
            <a:r>
              <a:rPr lang="fa-IR" sz="4000" b="1" dirty="0">
                <a:solidFill>
                  <a:srgbClr val="002060"/>
                </a:solidFill>
                <a:cs typeface="B Bardiya" pitchFamily="2" charset="-78"/>
              </a:rPr>
              <a:t>حسابداری و کنترلهای مالی دولتی</a:t>
            </a:r>
            <a:endParaRPr lang="en-US" sz="4000" b="1" dirty="0">
              <a:solidFill>
                <a:srgbClr val="002060"/>
              </a:solidFill>
              <a:cs typeface="B Bardiya" pitchFamily="2" charset="-78"/>
            </a:endParaRPr>
          </a:p>
          <a:p>
            <a:pPr algn="ctr"/>
            <a:r>
              <a:rPr lang="fa-IR" sz="4000" b="1" dirty="0">
                <a:solidFill>
                  <a:srgbClr val="C00000"/>
                </a:solidFill>
                <a:cs typeface="B Bardiya" pitchFamily="2" charset="-78"/>
              </a:rPr>
              <a:t>نوشته - دکتر جعفر </a:t>
            </a:r>
            <a:r>
              <a:rPr lang="fa-IR" sz="4000" b="1" dirty="0" smtClean="0">
                <a:solidFill>
                  <a:srgbClr val="C00000"/>
                </a:solidFill>
                <a:cs typeface="B Bardiya" pitchFamily="2" charset="-78"/>
              </a:rPr>
              <a:t>باباجانی</a:t>
            </a:r>
          </a:p>
          <a:p>
            <a:pPr algn="ctr"/>
            <a:r>
              <a:rPr lang="fa-IR" sz="4000" b="1" dirty="0" smtClean="0">
                <a:cs typeface="B Bardiya" pitchFamily="2" charset="-78"/>
              </a:rPr>
              <a:t>فصل اول </a:t>
            </a:r>
            <a:endParaRPr lang="en-US" sz="4000" b="1" dirty="0" smtClean="0">
              <a:cs typeface="B Bardiya" pitchFamily="2" charset="-78"/>
            </a:endParaRPr>
          </a:p>
          <a:p>
            <a:pPr algn="ctr"/>
            <a:r>
              <a:rPr lang="fa-IR" sz="4000" b="1" dirty="0" smtClean="0">
                <a:cs typeface="B Bardiya" pitchFamily="2" charset="-78"/>
              </a:rPr>
              <a:t>خصوصیات سازمانهای </a:t>
            </a:r>
            <a:r>
              <a:rPr lang="fa-IR" sz="4000" b="1" dirty="0" smtClean="0">
                <a:cs typeface="B Bardiya" pitchFamily="2" charset="-78"/>
              </a:rPr>
              <a:t>دولتی</a:t>
            </a:r>
          </a:p>
          <a:p>
            <a:pPr algn="ctr"/>
            <a:r>
              <a:rPr lang="fa-IR" sz="4000" b="1" dirty="0" smtClean="0">
                <a:cs typeface="B Bardiya" pitchFamily="2" charset="-78"/>
              </a:rPr>
              <a:t>نام استاد: خانم صدیقه جعفری</a:t>
            </a:r>
          </a:p>
          <a:p>
            <a:pPr algn="ctr"/>
            <a:r>
              <a:rPr lang="fa-IR" sz="4000" b="1" dirty="0" smtClean="0">
                <a:cs typeface="B Bardiya" pitchFamily="2" charset="-78"/>
              </a:rPr>
              <a:t>نام درس: حسابداری دولتی</a:t>
            </a:r>
          </a:p>
          <a:p>
            <a:pPr algn="ctr"/>
            <a:r>
              <a:rPr lang="fa-IR" sz="4000" b="1" dirty="0" smtClean="0">
                <a:cs typeface="B Bardiya" pitchFamily="2" charset="-78"/>
              </a:rPr>
              <a:t>رشته: حسابداری </a:t>
            </a:r>
          </a:p>
          <a:p>
            <a:pPr algn="ctr"/>
            <a:r>
              <a:rPr lang="fa-IR" sz="4000" b="1" dirty="0" smtClean="0">
                <a:cs typeface="B Bardiya" pitchFamily="2" charset="-78"/>
              </a:rPr>
              <a:t>زمستان 1398</a:t>
            </a:r>
            <a:endParaRPr lang="en-US" sz="4000" b="1" dirty="0" smtClean="0">
              <a:cs typeface="B Bardiya" pitchFamily="2" charset="-78"/>
            </a:endParaRPr>
          </a:p>
          <a:p>
            <a:pPr algn="ctr"/>
            <a:endParaRPr lang="fa-IR" sz="5400" b="1" dirty="0">
              <a:solidFill>
                <a:srgbClr val="C00000"/>
              </a:solidFill>
              <a:cs typeface="B Bardiya" pitchFamily="2" charset="-78"/>
            </a:endParaRPr>
          </a:p>
          <a:p>
            <a:pPr algn="ctr"/>
            <a:endParaRPr lang="fa-IR" sz="5400" b="1" dirty="0" smtClean="0">
              <a:cs typeface="B Bardiya" pitchFamily="2" charset="-78"/>
            </a:endParaRPr>
          </a:p>
          <a:p>
            <a:pPr algn="ctr"/>
            <a:endParaRPr lang="fa-IR" sz="5400" b="1" dirty="0">
              <a:solidFill>
                <a:srgbClr val="232323"/>
              </a:solidFill>
              <a:cs typeface="B Bardiya" pitchFamily="2" charset="-78"/>
            </a:endParaRPr>
          </a:p>
          <a:p>
            <a:pPr algn="ctr"/>
            <a:endParaRPr lang="fa-IR" sz="5400" b="1" dirty="0">
              <a:solidFill>
                <a:srgbClr val="232323"/>
              </a:solidFill>
              <a:cs typeface="B Bardiya" pitchFamily="2" charset="-78"/>
            </a:endParaRPr>
          </a:p>
        </p:txBody>
      </p:sp>
    </p:spTree>
    <p:extLst>
      <p:ext uri="{BB962C8B-B14F-4D97-AF65-F5344CB8AC3E}">
        <p14:creationId xmlns:p14="http://schemas.microsoft.com/office/powerpoint/2010/main" val="255002330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0483" name="TextBox 4"/>
          <p:cNvSpPr txBox="1">
            <a:spLocks noChangeArrowheads="1"/>
          </p:cNvSpPr>
          <p:nvPr/>
        </p:nvSpPr>
        <p:spPr bwMode="auto">
          <a:xfrm>
            <a:off x="2128845" y="214313"/>
            <a:ext cx="5383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2  Titr" pitchFamily="2" charset="-78"/>
              </a:rPr>
              <a:t>شناسائی و ثبت درآمدها در مبنای تعهدی </a:t>
            </a:r>
            <a:r>
              <a:rPr lang="fa-IR" sz="2400" b="1" dirty="0" smtClean="0">
                <a:latin typeface="Calibri" pitchFamily="34" charset="0"/>
                <a:cs typeface="2  Titr" pitchFamily="2" charset="-78"/>
              </a:rPr>
              <a:t>و نقدی</a:t>
            </a:r>
            <a:endParaRPr lang="fa-IR" sz="2400" b="1" dirty="0">
              <a:latin typeface="Calibri" pitchFamily="34" charset="0"/>
              <a:cs typeface="2  Titr" pitchFamily="2" charset="-78"/>
            </a:endParaRPr>
          </a:p>
        </p:txBody>
      </p:sp>
      <p:cxnSp>
        <p:nvCxnSpPr>
          <p:cNvPr id="7" name="Straight Connector 6"/>
          <p:cNvCxnSpPr/>
          <p:nvPr/>
        </p:nvCxnSpPr>
        <p:spPr>
          <a:xfrm>
            <a:off x="1000125" y="857250"/>
            <a:ext cx="7000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rot="5400000">
            <a:off x="7858919" y="1070769"/>
            <a:ext cx="28575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rot="5400000">
            <a:off x="856457" y="999331"/>
            <a:ext cx="285750"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487" name="TextBox 12"/>
          <p:cNvSpPr txBox="1">
            <a:spLocks noChangeArrowheads="1"/>
          </p:cNvSpPr>
          <p:nvPr/>
        </p:nvSpPr>
        <p:spPr bwMode="auto">
          <a:xfrm>
            <a:off x="7256579" y="1214438"/>
            <a:ext cx="1268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a-IR" sz="2000" b="1" dirty="0">
                <a:latin typeface="Calibri" pitchFamily="34" charset="0"/>
                <a:cs typeface="2  Titr" pitchFamily="2" charset="-78"/>
              </a:rPr>
              <a:t>مبنای نقدی </a:t>
            </a:r>
          </a:p>
        </p:txBody>
      </p:sp>
      <p:sp>
        <p:nvSpPr>
          <p:cNvPr id="20488" name="TextBox 13"/>
          <p:cNvSpPr txBox="1">
            <a:spLocks noChangeArrowheads="1"/>
          </p:cNvSpPr>
          <p:nvPr/>
        </p:nvSpPr>
        <p:spPr bwMode="auto">
          <a:xfrm>
            <a:off x="357188" y="1143000"/>
            <a:ext cx="162252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000" b="1" dirty="0">
                <a:latin typeface="Calibri" pitchFamily="34" charset="0"/>
                <a:cs typeface="2  Titr" pitchFamily="2" charset="-78"/>
              </a:rPr>
              <a:t>مبنای تعهدی </a:t>
            </a:r>
          </a:p>
        </p:txBody>
      </p:sp>
      <p:cxnSp>
        <p:nvCxnSpPr>
          <p:cNvPr id="16" name="Straight Arrow Connector 15"/>
          <p:cNvCxnSpPr>
            <a:stCxn id="20487" idx="2"/>
          </p:cNvCxnSpPr>
          <p:nvPr/>
        </p:nvCxnSpPr>
        <p:spPr>
          <a:xfrm>
            <a:off x="7890727" y="1614548"/>
            <a:ext cx="110273" cy="3142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1" name="TextBox 20"/>
          <p:cNvSpPr txBox="1">
            <a:spLocks noChangeArrowheads="1"/>
          </p:cNvSpPr>
          <p:nvPr/>
        </p:nvSpPr>
        <p:spPr bwMode="auto">
          <a:xfrm>
            <a:off x="4753054" y="2000250"/>
            <a:ext cx="43909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smtClean="0">
                <a:solidFill>
                  <a:schemeClr val="accent4">
                    <a:lumMod val="50000"/>
                  </a:schemeClr>
                </a:solidFill>
                <a:latin typeface="Calibri" pitchFamily="34" charset="0"/>
                <a:cs typeface="B Lotus" pitchFamily="2" charset="-78"/>
              </a:rPr>
              <a:t>درآمدهادر </a:t>
            </a:r>
            <a:r>
              <a:rPr lang="fa-IR" sz="2400" b="1" dirty="0">
                <a:solidFill>
                  <a:schemeClr val="accent4">
                    <a:lumMod val="50000"/>
                  </a:schemeClr>
                </a:solidFill>
                <a:latin typeface="Calibri" pitchFamily="34" charset="0"/>
                <a:cs typeface="B Lotus" pitchFamily="2" charset="-78"/>
              </a:rPr>
              <a:t>دوره مالی </a:t>
            </a:r>
            <a:r>
              <a:rPr lang="fa-IR" sz="2400" b="1" dirty="0" smtClean="0">
                <a:solidFill>
                  <a:schemeClr val="accent4">
                    <a:lumMod val="50000"/>
                  </a:schemeClr>
                </a:solidFill>
                <a:latin typeface="Calibri" pitchFamily="34" charset="0"/>
                <a:cs typeface="B Lotus" pitchFamily="2" charset="-78"/>
              </a:rPr>
              <a:t>که قابل وصول باشند</a:t>
            </a:r>
            <a:endParaRPr lang="fa-IR" sz="2400" b="1" dirty="0">
              <a:solidFill>
                <a:schemeClr val="accent4">
                  <a:lumMod val="50000"/>
                </a:schemeClr>
              </a:solidFill>
              <a:latin typeface="Calibri" pitchFamily="34" charset="0"/>
              <a:cs typeface="B Lotus" pitchFamily="2" charset="-78"/>
            </a:endParaRPr>
          </a:p>
        </p:txBody>
      </p:sp>
      <p:cxnSp>
        <p:nvCxnSpPr>
          <p:cNvPr id="23" name="Straight Arrow Connector 22"/>
          <p:cNvCxnSpPr/>
          <p:nvPr/>
        </p:nvCxnSpPr>
        <p:spPr>
          <a:xfrm rot="5400000">
            <a:off x="7750969" y="3393281"/>
            <a:ext cx="50165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3" name="TextBox 24"/>
          <p:cNvSpPr txBox="1">
            <a:spLocks noChangeArrowheads="1"/>
          </p:cNvSpPr>
          <p:nvPr/>
        </p:nvSpPr>
        <p:spPr bwMode="auto">
          <a:xfrm>
            <a:off x="6598771" y="3714750"/>
            <a:ext cx="23134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B Lotus" pitchFamily="2" charset="-78"/>
              </a:rPr>
              <a:t>بانک 	</a:t>
            </a:r>
            <a:r>
              <a:rPr lang="en-US" sz="2400" b="1" dirty="0">
                <a:latin typeface="Calibri" pitchFamily="34" charset="0"/>
                <a:cs typeface="B Lotus" pitchFamily="2" charset="-78"/>
              </a:rPr>
              <a:t>xx</a:t>
            </a:r>
          </a:p>
          <a:p>
            <a:pPr algn="r" rtl="1" eaLnBrk="1" hangingPunct="1"/>
            <a:r>
              <a:rPr lang="fa-IR" sz="2400" b="1" dirty="0">
                <a:latin typeface="Calibri" pitchFamily="34" charset="0"/>
                <a:cs typeface="B Lotus" pitchFamily="2" charset="-78"/>
              </a:rPr>
              <a:t>      </a:t>
            </a:r>
            <a:r>
              <a:rPr lang="fa-IR" sz="2400" b="1" dirty="0" smtClean="0">
                <a:latin typeface="Calibri" pitchFamily="34" charset="0"/>
                <a:cs typeface="B Lotus" pitchFamily="2" charset="-78"/>
              </a:rPr>
              <a:t>درآمد</a:t>
            </a:r>
            <a:r>
              <a:rPr lang="fa-IR" sz="2400" b="1" dirty="0">
                <a:latin typeface="Calibri" pitchFamily="34" charset="0"/>
                <a:cs typeface="B Lotus" pitchFamily="2" charset="-78"/>
              </a:rPr>
              <a:t>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p:txBody>
      </p:sp>
      <p:sp>
        <p:nvSpPr>
          <p:cNvPr id="20494" name="TextBox 26"/>
          <p:cNvSpPr txBox="1">
            <a:spLocks noChangeArrowheads="1"/>
          </p:cNvSpPr>
          <p:nvPr/>
        </p:nvSpPr>
        <p:spPr bwMode="auto">
          <a:xfrm>
            <a:off x="4269795" y="185737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endParaRPr lang="fa-IR" sz="2000" b="1" dirty="0">
              <a:solidFill>
                <a:srgbClr val="FF0000"/>
              </a:solidFill>
              <a:latin typeface="Calibri" pitchFamily="34" charset="0"/>
              <a:cs typeface="B Lotus" pitchFamily="2" charset="-78"/>
            </a:endParaRPr>
          </a:p>
        </p:txBody>
      </p:sp>
      <p:cxnSp>
        <p:nvCxnSpPr>
          <p:cNvPr id="30" name="Straight Arrow Connector 29"/>
          <p:cNvCxnSpPr/>
          <p:nvPr/>
        </p:nvCxnSpPr>
        <p:spPr>
          <a:xfrm rot="5400000">
            <a:off x="749301" y="3035300"/>
            <a:ext cx="500062"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6" name="TextBox 30"/>
          <p:cNvSpPr txBox="1">
            <a:spLocks noChangeArrowheads="1"/>
          </p:cNvSpPr>
          <p:nvPr/>
        </p:nvSpPr>
        <p:spPr bwMode="auto">
          <a:xfrm>
            <a:off x="-44321" y="3286125"/>
            <a:ext cx="32367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B Lotus" pitchFamily="2" charset="-78"/>
              </a:rPr>
              <a:t>در زمان شناسائی :</a:t>
            </a:r>
          </a:p>
          <a:p>
            <a:pPr algn="r" rtl="1" eaLnBrk="1" hangingPunct="1"/>
            <a:r>
              <a:rPr lang="fa-IR" sz="2400" b="1" dirty="0">
                <a:latin typeface="Calibri" pitchFamily="34" charset="0"/>
                <a:cs typeface="B Lotus" pitchFamily="2" charset="-78"/>
              </a:rPr>
              <a:t>مالیاتهای دریافتنی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a:p>
            <a:pPr algn="r" rtl="1" eaLnBrk="1" hangingPunct="1"/>
            <a:r>
              <a:rPr lang="en-US" sz="2400" b="1" dirty="0">
                <a:latin typeface="Calibri" pitchFamily="34" charset="0"/>
                <a:cs typeface="B Lotus" pitchFamily="2" charset="-78"/>
              </a:rPr>
              <a:t>                   </a:t>
            </a:r>
            <a:r>
              <a:rPr lang="fa-IR" sz="2400" b="1" dirty="0">
                <a:latin typeface="Calibri" pitchFamily="34" charset="0"/>
                <a:cs typeface="B Lotus" pitchFamily="2" charset="-78"/>
              </a:rPr>
              <a:t>  </a:t>
            </a:r>
            <a:r>
              <a:rPr lang="fa-IR" sz="2400" b="1" dirty="0" smtClean="0">
                <a:latin typeface="Calibri" pitchFamily="34" charset="0"/>
                <a:cs typeface="B Lotus" pitchFamily="2" charset="-78"/>
              </a:rPr>
              <a:t>درآمد</a:t>
            </a:r>
            <a:r>
              <a:rPr lang="fa-IR" sz="2400" b="1" dirty="0">
                <a:latin typeface="Calibri" pitchFamily="34" charset="0"/>
                <a:cs typeface="B Lotus" pitchFamily="2" charset="-78"/>
              </a:rPr>
              <a:t>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p:txBody>
      </p:sp>
      <p:cxnSp>
        <p:nvCxnSpPr>
          <p:cNvPr id="33" name="Straight Arrow Connector 32"/>
          <p:cNvCxnSpPr/>
          <p:nvPr/>
        </p:nvCxnSpPr>
        <p:spPr>
          <a:xfrm rot="5400000">
            <a:off x="749301" y="4679950"/>
            <a:ext cx="500062"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8" name="TextBox 33"/>
          <p:cNvSpPr txBox="1">
            <a:spLocks noChangeArrowheads="1"/>
          </p:cNvSpPr>
          <p:nvPr/>
        </p:nvSpPr>
        <p:spPr bwMode="auto">
          <a:xfrm>
            <a:off x="0" y="4929188"/>
            <a:ext cx="354171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B Lotus" pitchFamily="2" charset="-78"/>
              </a:rPr>
              <a:t>در زمان وصول:</a:t>
            </a:r>
          </a:p>
          <a:p>
            <a:pPr algn="r" rtl="1" eaLnBrk="1" hangingPunct="1"/>
            <a:r>
              <a:rPr lang="fa-IR" sz="2400" b="1" dirty="0">
                <a:latin typeface="Calibri" pitchFamily="34" charset="0"/>
                <a:cs typeface="B Lotus" pitchFamily="2" charset="-78"/>
              </a:rPr>
              <a:t>بانک 	</a:t>
            </a:r>
            <a:r>
              <a:rPr lang="en-US" sz="2400" b="1" dirty="0">
                <a:latin typeface="Calibri" pitchFamily="34" charset="0"/>
                <a:cs typeface="B Lotus" pitchFamily="2" charset="-78"/>
              </a:rPr>
              <a:t>xx</a:t>
            </a:r>
          </a:p>
          <a:p>
            <a:pPr algn="r" rtl="1" eaLnBrk="1" hangingPunct="1"/>
            <a:r>
              <a:rPr lang="fa-IR" sz="2400" b="1" dirty="0">
                <a:latin typeface="Calibri" pitchFamily="34" charset="0"/>
                <a:cs typeface="B Lotus" pitchFamily="2" charset="-78"/>
              </a:rPr>
              <a:t>           مالیاتهای دریافتنی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a:p>
            <a:pPr algn="r" rtl="1" eaLnBrk="1" hangingPunct="1"/>
            <a:endParaRPr lang="fa-IR" sz="2000" b="1" dirty="0">
              <a:latin typeface="Calibri" pitchFamily="34" charset="0"/>
              <a:cs typeface="B Lotus" pitchFamily="2" charset="-78"/>
            </a:endParaRPr>
          </a:p>
        </p:txBody>
      </p:sp>
    </p:spTree>
    <p:extLst>
      <p:ext uri="{BB962C8B-B14F-4D97-AF65-F5344CB8AC3E}">
        <p14:creationId xmlns:p14="http://schemas.microsoft.com/office/powerpoint/2010/main" val="6966497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0483" name="TextBox 4"/>
          <p:cNvSpPr txBox="1">
            <a:spLocks noChangeArrowheads="1"/>
          </p:cNvSpPr>
          <p:nvPr/>
        </p:nvSpPr>
        <p:spPr bwMode="auto">
          <a:xfrm>
            <a:off x="1649548" y="214313"/>
            <a:ext cx="5862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2  Titr" pitchFamily="2" charset="-78"/>
              </a:rPr>
              <a:t>شناسائی و ثبت درآمدها در مبنای تعهدی تعدیل شده </a:t>
            </a:r>
          </a:p>
        </p:txBody>
      </p:sp>
      <p:cxnSp>
        <p:nvCxnSpPr>
          <p:cNvPr id="7" name="Straight Connector 6"/>
          <p:cNvCxnSpPr/>
          <p:nvPr/>
        </p:nvCxnSpPr>
        <p:spPr>
          <a:xfrm>
            <a:off x="1000125" y="857250"/>
            <a:ext cx="7000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rot="5400000">
            <a:off x="7858919" y="1070769"/>
            <a:ext cx="28575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rot="5400000">
            <a:off x="856457" y="999331"/>
            <a:ext cx="285750"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487" name="TextBox 12"/>
          <p:cNvSpPr txBox="1">
            <a:spLocks noChangeArrowheads="1"/>
          </p:cNvSpPr>
          <p:nvPr/>
        </p:nvSpPr>
        <p:spPr bwMode="auto">
          <a:xfrm>
            <a:off x="7256579" y="1214438"/>
            <a:ext cx="1268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a-IR" sz="2000" b="1" dirty="0">
                <a:latin typeface="Calibri" pitchFamily="34" charset="0"/>
                <a:cs typeface="2  Titr" pitchFamily="2" charset="-78"/>
              </a:rPr>
              <a:t>مبنای نقدی </a:t>
            </a:r>
          </a:p>
        </p:txBody>
      </p:sp>
      <p:sp>
        <p:nvSpPr>
          <p:cNvPr id="20488" name="TextBox 13"/>
          <p:cNvSpPr txBox="1">
            <a:spLocks noChangeArrowheads="1"/>
          </p:cNvSpPr>
          <p:nvPr/>
        </p:nvSpPr>
        <p:spPr bwMode="auto">
          <a:xfrm>
            <a:off x="357188" y="1143000"/>
            <a:ext cx="162252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000" b="1" dirty="0">
                <a:latin typeface="Calibri" pitchFamily="34" charset="0"/>
                <a:cs typeface="2  Titr" pitchFamily="2" charset="-78"/>
              </a:rPr>
              <a:t>مبنای تعهدی </a:t>
            </a:r>
          </a:p>
        </p:txBody>
      </p:sp>
      <p:cxnSp>
        <p:nvCxnSpPr>
          <p:cNvPr id="16" name="Straight Arrow Connector 15"/>
          <p:cNvCxnSpPr>
            <a:stCxn id="20487" idx="2"/>
          </p:cNvCxnSpPr>
          <p:nvPr/>
        </p:nvCxnSpPr>
        <p:spPr>
          <a:xfrm>
            <a:off x="7890727" y="1614548"/>
            <a:ext cx="110273" cy="3142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a:stCxn id="20488" idx="2"/>
          </p:cNvCxnSpPr>
          <p:nvPr/>
        </p:nvCxnSpPr>
        <p:spPr>
          <a:xfrm flipH="1">
            <a:off x="1000126" y="1543050"/>
            <a:ext cx="168324" cy="3143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1" name="TextBox 20"/>
          <p:cNvSpPr txBox="1">
            <a:spLocks noChangeArrowheads="1"/>
          </p:cNvSpPr>
          <p:nvPr/>
        </p:nvSpPr>
        <p:spPr bwMode="auto">
          <a:xfrm>
            <a:off x="4689475" y="2000250"/>
            <a:ext cx="4454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000" b="1" dirty="0">
                <a:solidFill>
                  <a:schemeClr val="accent4">
                    <a:lumMod val="50000"/>
                  </a:schemeClr>
                </a:solidFill>
                <a:latin typeface="Calibri" pitchFamily="34" charset="0"/>
                <a:cs typeface="B Lotus" pitchFamily="2" charset="-78"/>
              </a:rPr>
              <a:t>درآمدهای که در دوره مالی قابل اندازه گیری نباشند </a:t>
            </a:r>
          </a:p>
          <a:p>
            <a:pPr algn="r" rtl="1" eaLnBrk="1" hangingPunct="1"/>
            <a:r>
              <a:rPr lang="fa-IR" sz="2000" b="1" dirty="0">
                <a:solidFill>
                  <a:schemeClr val="accent4">
                    <a:lumMod val="50000"/>
                  </a:schemeClr>
                </a:solidFill>
                <a:latin typeface="Calibri" pitchFamily="34" charset="0"/>
                <a:cs typeface="B Lotus" pitchFamily="2" charset="-78"/>
              </a:rPr>
              <a:t>یا </a:t>
            </a:r>
          </a:p>
          <a:p>
            <a:pPr algn="r" rtl="1" eaLnBrk="1" hangingPunct="1"/>
            <a:r>
              <a:rPr lang="fa-IR" sz="2000" b="1" dirty="0">
                <a:solidFill>
                  <a:schemeClr val="accent4">
                    <a:lumMod val="50000"/>
                  </a:schemeClr>
                </a:solidFill>
                <a:latin typeface="Calibri" pitchFamily="34" charset="0"/>
                <a:cs typeface="B Lotus" pitchFamily="2" charset="-78"/>
              </a:rPr>
              <a:t>در دوره مالی و یا مدت کوتاهی قابل وصول نباشد</a:t>
            </a:r>
          </a:p>
        </p:txBody>
      </p:sp>
      <p:cxnSp>
        <p:nvCxnSpPr>
          <p:cNvPr id="23" name="Straight Arrow Connector 22"/>
          <p:cNvCxnSpPr/>
          <p:nvPr/>
        </p:nvCxnSpPr>
        <p:spPr>
          <a:xfrm rot="5400000">
            <a:off x="7750969" y="3393281"/>
            <a:ext cx="50165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3" name="TextBox 24"/>
          <p:cNvSpPr txBox="1">
            <a:spLocks noChangeArrowheads="1"/>
          </p:cNvSpPr>
          <p:nvPr/>
        </p:nvSpPr>
        <p:spPr bwMode="auto">
          <a:xfrm>
            <a:off x="6598771" y="3714750"/>
            <a:ext cx="23134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B Lotus" pitchFamily="2" charset="-78"/>
              </a:rPr>
              <a:t>بانک 	</a:t>
            </a:r>
            <a:r>
              <a:rPr lang="en-US" sz="2400" b="1" dirty="0">
                <a:latin typeface="Calibri" pitchFamily="34" charset="0"/>
                <a:cs typeface="B Lotus" pitchFamily="2" charset="-78"/>
              </a:rPr>
              <a:t>xx</a:t>
            </a:r>
          </a:p>
          <a:p>
            <a:pPr algn="r" rtl="1" eaLnBrk="1" hangingPunct="1"/>
            <a:r>
              <a:rPr lang="fa-IR" sz="2400" b="1" dirty="0">
                <a:latin typeface="Calibri" pitchFamily="34" charset="0"/>
                <a:cs typeface="B Lotus" pitchFamily="2" charset="-78"/>
              </a:rPr>
              <a:t>      </a:t>
            </a:r>
            <a:r>
              <a:rPr lang="fa-IR" sz="2400" b="1" dirty="0" smtClean="0">
                <a:latin typeface="Calibri" pitchFamily="34" charset="0"/>
                <a:cs typeface="B Lotus" pitchFamily="2" charset="-78"/>
              </a:rPr>
              <a:t>درآمد</a:t>
            </a:r>
            <a:r>
              <a:rPr lang="fa-IR" sz="2400" b="1" dirty="0">
                <a:latin typeface="Calibri" pitchFamily="34" charset="0"/>
                <a:cs typeface="B Lotus" pitchFamily="2" charset="-78"/>
              </a:rPr>
              <a:t>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p:txBody>
      </p:sp>
      <p:sp>
        <p:nvSpPr>
          <p:cNvPr id="20494" name="TextBox 26"/>
          <p:cNvSpPr txBox="1">
            <a:spLocks noChangeArrowheads="1"/>
          </p:cNvSpPr>
          <p:nvPr/>
        </p:nvSpPr>
        <p:spPr bwMode="auto">
          <a:xfrm>
            <a:off x="4269795" y="185737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endParaRPr lang="fa-IR" sz="2000" b="1" dirty="0">
              <a:solidFill>
                <a:srgbClr val="FF0000"/>
              </a:solidFill>
              <a:latin typeface="Calibri" pitchFamily="34" charset="0"/>
              <a:cs typeface="B Lotus" pitchFamily="2" charset="-78"/>
            </a:endParaRPr>
          </a:p>
        </p:txBody>
      </p:sp>
      <p:cxnSp>
        <p:nvCxnSpPr>
          <p:cNvPr id="30" name="Straight Arrow Connector 29"/>
          <p:cNvCxnSpPr/>
          <p:nvPr/>
        </p:nvCxnSpPr>
        <p:spPr>
          <a:xfrm rot="5400000">
            <a:off x="749301" y="3035300"/>
            <a:ext cx="500062"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6" name="TextBox 30"/>
          <p:cNvSpPr txBox="1">
            <a:spLocks noChangeArrowheads="1"/>
          </p:cNvSpPr>
          <p:nvPr/>
        </p:nvSpPr>
        <p:spPr bwMode="auto">
          <a:xfrm>
            <a:off x="-44321" y="3286125"/>
            <a:ext cx="32367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B Lotus" pitchFamily="2" charset="-78"/>
              </a:rPr>
              <a:t>در زمان شناسائی :</a:t>
            </a:r>
          </a:p>
          <a:p>
            <a:pPr algn="r" rtl="1" eaLnBrk="1" hangingPunct="1"/>
            <a:r>
              <a:rPr lang="fa-IR" sz="2400" b="1" dirty="0">
                <a:latin typeface="Calibri" pitchFamily="34" charset="0"/>
                <a:cs typeface="B Lotus" pitchFamily="2" charset="-78"/>
              </a:rPr>
              <a:t>مالیاتهای دریافتنی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a:p>
            <a:pPr algn="r" rtl="1" eaLnBrk="1" hangingPunct="1"/>
            <a:r>
              <a:rPr lang="en-US" sz="2400" b="1" dirty="0">
                <a:latin typeface="Calibri" pitchFamily="34" charset="0"/>
                <a:cs typeface="B Lotus" pitchFamily="2" charset="-78"/>
              </a:rPr>
              <a:t>                   </a:t>
            </a:r>
            <a:r>
              <a:rPr lang="fa-IR" sz="2400" b="1" dirty="0">
                <a:latin typeface="Calibri" pitchFamily="34" charset="0"/>
                <a:cs typeface="B Lotus" pitchFamily="2" charset="-78"/>
              </a:rPr>
              <a:t>  </a:t>
            </a:r>
            <a:r>
              <a:rPr lang="fa-IR" sz="2400" b="1" dirty="0" smtClean="0">
                <a:latin typeface="Calibri" pitchFamily="34" charset="0"/>
                <a:cs typeface="B Lotus" pitchFamily="2" charset="-78"/>
              </a:rPr>
              <a:t>درآمد</a:t>
            </a:r>
            <a:r>
              <a:rPr lang="fa-IR" sz="2400" b="1" dirty="0">
                <a:latin typeface="Calibri" pitchFamily="34" charset="0"/>
                <a:cs typeface="B Lotus" pitchFamily="2" charset="-78"/>
              </a:rPr>
              <a:t>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p:txBody>
      </p:sp>
      <p:cxnSp>
        <p:nvCxnSpPr>
          <p:cNvPr id="33" name="Straight Arrow Connector 32"/>
          <p:cNvCxnSpPr/>
          <p:nvPr/>
        </p:nvCxnSpPr>
        <p:spPr>
          <a:xfrm rot="5400000">
            <a:off x="749301" y="4679950"/>
            <a:ext cx="500062"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8" name="TextBox 33"/>
          <p:cNvSpPr txBox="1">
            <a:spLocks noChangeArrowheads="1"/>
          </p:cNvSpPr>
          <p:nvPr/>
        </p:nvSpPr>
        <p:spPr bwMode="auto">
          <a:xfrm>
            <a:off x="0" y="4929188"/>
            <a:ext cx="354171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B Lotus" pitchFamily="2" charset="-78"/>
              </a:rPr>
              <a:t>در زمان وصول:</a:t>
            </a:r>
          </a:p>
          <a:p>
            <a:pPr algn="r" rtl="1" eaLnBrk="1" hangingPunct="1"/>
            <a:r>
              <a:rPr lang="fa-IR" sz="2400" b="1" dirty="0">
                <a:latin typeface="Calibri" pitchFamily="34" charset="0"/>
                <a:cs typeface="B Lotus" pitchFamily="2" charset="-78"/>
              </a:rPr>
              <a:t>بانک 	</a:t>
            </a:r>
            <a:r>
              <a:rPr lang="en-US" sz="2400" b="1" dirty="0">
                <a:latin typeface="Calibri" pitchFamily="34" charset="0"/>
                <a:cs typeface="B Lotus" pitchFamily="2" charset="-78"/>
              </a:rPr>
              <a:t>xx</a:t>
            </a:r>
          </a:p>
          <a:p>
            <a:pPr algn="r" rtl="1" eaLnBrk="1" hangingPunct="1"/>
            <a:r>
              <a:rPr lang="fa-IR" sz="2400" b="1" dirty="0">
                <a:latin typeface="Calibri" pitchFamily="34" charset="0"/>
                <a:cs typeface="B Lotus" pitchFamily="2" charset="-78"/>
              </a:rPr>
              <a:t>           مالیاتهای دریافتنی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a:p>
            <a:pPr algn="r" rtl="1" eaLnBrk="1" hangingPunct="1"/>
            <a:endParaRPr lang="fa-IR" sz="2000" b="1" dirty="0">
              <a:latin typeface="Calibri" pitchFamily="34" charset="0"/>
              <a:cs typeface="B Lotus" pitchFamily="2" charset="-78"/>
            </a:endParaRPr>
          </a:p>
        </p:txBody>
      </p:sp>
    </p:spTree>
    <p:extLst>
      <p:ext uri="{BB962C8B-B14F-4D97-AF65-F5344CB8AC3E}">
        <p14:creationId xmlns:p14="http://schemas.microsoft.com/office/powerpoint/2010/main" val="6966497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4338" name="Title 2"/>
          <p:cNvSpPr>
            <a:spLocks noGrp="1"/>
          </p:cNvSpPr>
          <p:nvPr>
            <p:ph type="title"/>
          </p:nvPr>
        </p:nvSpPr>
        <p:spPr/>
        <p:txBody>
          <a:bodyPr>
            <a:normAutofit/>
          </a:bodyPr>
          <a:lstStyle/>
          <a:p>
            <a:pPr algn="ctr" eaLnBrk="1" fontAlgn="auto" hangingPunct="1">
              <a:spcAft>
                <a:spcPts val="0"/>
              </a:spcAft>
              <a:defRPr/>
            </a:pPr>
            <a:r>
              <a:rPr lang="fa-IR" sz="2800" smtClean="0">
                <a:cs typeface="2  Titr" pitchFamily="2" charset="-78"/>
              </a:rPr>
              <a:t>مقایسه مبنای نقدی کامل و نقدی تعدیل شده </a:t>
            </a:r>
            <a:endParaRPr lang="fa-IR" sz="2800" dirty="0" smtClean="0">
              <a:cs typeface="2  Titr" pitchFamily="2" charset="-78"/>
            </a:endParaRPr>
          </a:p>
        </p:txBody>
      </p:sp>
      <p:sp>
        <p:nvSpPr>
          <p:cNvPr id="21507" name="Text Placeholder 3"/>
          <p:cNvSpPr>
            <a:spLocks noGrp="1"/>
          </p:cNvSpPr>
          <p:nvPr>
            <p:ph type="body" idx="1"/>
          </p:nvPr>
        </p:nvSpPr>
        <p:spPr>
          <a:xfrm>
            <a:off x="250825" y="1268413"/>
            <a:ext cx="4040188" cy="762000"/>
          </a:xfrm>
          <a:ln>
            <a:headEnd/>
            <a:tailEnd/>
          </a:ln>
        </p:spPr>
        <p:txBody>
          <a:bodyPr/>
          <a:lstStyle/>
          <a:p>
            <a:pPr algn="r" eaLnBrk="1" hangingPunct="1"/>
            <a:r>
              <a:rPr lang="fa-IR" smtClean="0">
                <a:cs typeface="2  Titr" pitchFamily="2" charset="-78"/>
              </a:rPr>
              <a:t>نقدی تعدیل شده </a:t>
            </a:r>
            <a:endParaRPr lang="fa-IR" dirty="0" smtClean="0">
              <a:cs typeface="2  Titr" pitchFamily="2" charset="-78"/>
            </a:endParaRPr>
          </a:p>
        </p:txBody>
      </p:sp>
      <p:sp>
        <p:nvSpPr>
          <p:cNvPr id="21508" name="Text Placeholder 5"/>
          <p:cNvSpPr>
            <a:spLocks noGrp="1"/>
          </p:cNvSpPr>
          <p:nvPr>
            <p:ph type="body" sz="half" idx="3"/>
          </p:nvPr>
        </p:nvSpPr>
        <p:spPr>
          <a:xfrm>
            <a:off x="4572000" y="1268413"/>
            <a:ext cx="4041775" cy="762000"/>
          </a:xfrm>
          <a:ln>
            <a:headEnd/>
            <a:tailEnd/>
          </a:ln>
        </p:spPr>
        <p:txBody>
          <a:bodyPr>
            <a:normAutofit/>
          </a:bodyPr>
          <a:lstStyle/>
          <a:p>
            <a:pPr algn="r"/>
            <a:r>
              <a:rPr lang="fa-IR" smtClean="0">
                <a:cs typeface="2  Titr" pitchFamily="2" charset="-78"/>
              </a:rPr>
              <a:t>نقدی کامل</a:t>
            </a:r>
            <a:endParaRPr lang="fa-IR" dirty="0">
              <a:cs typeface="2  Titr" pitchFamily="2" charset="-78"/>
            </a:endParaRPr>
          </a:p>
        </p:txBody>
      </p:sp>
      <p:sp>
        <p:nvSpPr>
          <p:cNvPr id="21509" name="Content Placeholder 4"/>
          <p:cNvSpPr>
            <a:spLocks noGrp="1"/>
          </p:cNvSpPr>
          <p:nvPr>
            <p:ph sz="quarter" idx="2"/>
          </p:nvPr>
        </p:nvSpPr>
        <p:spPr>
          <a:xfrm>
            <a:off x="214313" y="4071938"/>
            <a:ext cx="4543425" cy="1825625"/>
          </a:xfrm>
          <a:ln>
            <a:prstDash val="solid"/>
          </a:ln>
        </p:spPr>
        <p:txBody>
          <a:bodyPr/>
          <a:lstStyle/>
          <a:p>
            <a:pPr algn="r" rtl="1" eaLnBrk="1" hangingPunct="1"/>
            <a:r>
              <a:rPr lang="fa-IR" b="1" smtClean="0">
                <a:solidFill>
                  <a:srgbClr val="7030A0"/>
                </a:solidFill>
                <a:cs typeface="B Lotus" pitchFamily="2" charset="-78"/>
              </a:rPr>
              <a:t>تنخواه – تنخواه</a:t>
            </a:r>
          </a:p>
          <a:p>
            <a:pPr algn="r" rtl="1" eaLnBrk="1" hangingPunct="1"/>
            <a:r>
              <a:rPr lang="fa-IR" b="1" smtClean="0">
                <a:solidFill>
                  <a:srgbClr val="7030A0"/>
                </a:solidFill>
                <a:cs typeface="B Lotus" pitchFamily="2" charset="-78"/>
              </a:rPr>
              <a:t>پیش پرداخت – پیش پرداخت</a:t>
            </a:r>
          </a:p>
          <a:p>
            <a:pPr algn="r" rtl="1" eaLnBrk="1" hangingPunct="1"/>
            <a:r>
              <a:rPr lang="fa-IR" b="1" smtClean="0">
                <a:solidFill>
                  <a:srgbClr val="7030A0"/>
                </a:solidFill>
                <a:cs typeface="B Lotus" pitchFamily="2" charset="-78"/>
              </a:rPr>
              <a:t>علی الحساب – علی الحساب</a:t>
            </a:r>
          </a:p>
          <a:p>
            <a:pPr algn="r" rtl="1" eaLnBrk="1" hangingPunct="1"/>
            <a:r>
              <a:rPr lang="fa-IR" b="1" smtClean="0">
                <a:solidFill>
                  <a:srgbClr val="7030A0"/>
                </a:solidFill>
                <a:cs typeface="B Lotus" pitchFamily="2" charset="-78"/>
              </a:rPr>
              <a:t>پرداخت بهای کالای تحویل شده – هزینه </a:t>
            </a:r>
          </a:p>
          <a:p>
            <a:pPr algn="r" rtl="1" eaLnBrk="1" hangingPunct="1"/>
            <a:endParaRPr lang="fa-IR" b="1" dirty="0" smtClean="0">
              <a:solidFill>
                <a:srgbClr val="7030A0"/>
              </a:solidFill>
            </a:endParaRPr>
          </a:p>
        </p:txBody>
      </p:sp>
      <p:sp>
        <p:nvSpPr>
          <p:cNvPr id="21510" name="Content Placeholder 6"/>
          <p:cNvSpPr>
            <a:spLocks noGrp="1"/>
          </p:cNvSpPr>
          <p:nvPr>
            <p:ph sz="quarter" idx="4"/>
          </p:nvPr>
        </p:nvSpPr>
        <p:spPr>
          <a:xfrm>
            <a:off x="4386263" y="2780928"/>
            <a:ext cx="4757737" cy="1825625"/>
          </a:xfrm>
          <a:ln>
            <a:prstDash val="solid"/>
          </a:ln>
        </p:spPr>
        <p:txBody>
          <a:bodyPr/>
          <a:lstStyle/>
          <a:p>
            <a:pPr algn="r" rtl="1" eaLnBrk="1" hangingPunct="1">
              <a:spcBef>
                <a:spcPct val="0"/>
              </a:spcBef>
            </a:pPr>
            <a:r>
              <a:rPr lang="fa-IR" b="1" smtClean="0">
                <a:solidFill>
                  <a:srgbClr val="C00000"/>
                </a:solidFill>
                <a:cs typeface="B Lotus" pitchFamily="2" charset="-78"/>
              </a:rPr>
              <a:t>تنخواه – هزینه </a:t>
            </a:r>
          </a:p>
          <a:p>
            <a:pPr algn="r" rtl="1" eaLnBrk="1" hangingPunct="1">
              <a:spcBef>
                <a:spcPct val="0"/>
              </a:spcBef>
            </a:pPr>
            <a:r>
              <a:rPr lang="fa-IR" b="1" smtClean="0">
                <a:solidFill>
                  <a:srgbClr val="C00000"/>
                </a:solidFill>
                <a:cs typeface="B Lotus" pitchFamily="2" charset="-78"/>
              </a:rPr>
              <a:t>پیش پرداخت – هزینه </a:t>
            </a:r>
          </a:p>
          <a:p>
            <a:pPr algn="r" rtl="1" eaLnBrk="1" hangingPunct="1">
              <a:spcBef>
                <a:spcPct val="0"/>
              </a:spcBef>
            </a:pPr>
            <a:r>
              <a:rPr lang="fa-IR" b="1" smtClean="0">
                <a:solidFill>
                  <a:srgbClr val="C00000"/>
                </a:solidFill>
                <a:cs typeface="B Lotus" pitchFamily="2" charset="-78"/>
              </a:rPr>
              <a:t>علی الحساب – هزینه </a:t>
            </a:r>
          </a:p>
          <a:p>
            <a:pPr algn="r" rtl="1" eaLnBrk="1" hangingPunct="1">
              <a:spcBef>
                <a:spcPct val="0"/>
              </a:spcBef>
            </a:pPr>
            <a:r>
              <a:rPr lang="fa-IR" b="1" smtClean="0">
                <a:solidFill>
                  <a:srgbClr val="C00000"/>
                </a:solidFill>
                <a:cs typeface="B Lotus" pitchFamily="2" charset="-78"/>
              </a:rPr>
              <a:t>پرداخت بهای کالای تحویل شده – هزینه </a:t>
            </a:r>
            <a:endParaRPr lang="fa-IR" b="1" dirty="0" smtClean="0">
              <a:solidFill>
                <a:srgbClr val="C00000"/>
              </a:solidFill>
              <a:cs typeface="B Lotus" pitchFamily="2" charset="-78"/>
            </a:endParaRPr>
          </a:p>
        </p:txBody>
      </p:sp>
      <p:cxnSp>
        <p:nvCxnSpPr>
          <p:cNvPr id="9" name="Straight Arrow Connector 8"/>
          <p:cNvCxnSpPr/>
          <p:nvPr/>
        </p:nvCxnSpPr>
        <p:spPr>
          <a:xfrm rot="5400000">
            <a:off x="7787482" y="2285206"/>
            <a:ext cx="28575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5400000">
            <a:off x="2605881" y="3107532"/>
            <a:ext cx="1787525"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4712735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fa-IR" sz="3200" b="1" dirty="0" smtClean="0">
                <a:solidFill>
                  <a:srgbClr val="C00000"/>
                </a:solidFill>
                <a:latin typeface="Arial" pitchFamily="34" charset="0"/>
                <a:cs typeface="Arial" pitchFamily="34" charset="0"/>
              </a:rPr>
              <a:t>علل تبدیل نشدن مبنای حسابداری وزارتخانه ها و موسسات دولتی ایران به تعهدی یا تعهدی تعدیل شده:</a:t>
            </a:r>
            <a:endParaRPr lang="fa-IR" sz="3200" dirty="0"/>
          </a:p>
        </p:txBody>
      </p:sp>
      <p:sp>
        <p:nvSpPr>
          <p:cNvPr id="13" name="Content Placeholder 12"/>
          <p:cNvSpPr>
            <a:spLocks noGrp="1"/>
          </p:cNvSpPr>
          <p:nvPr>
            <p:ph idx="1"/>
          </p:nvPr>
        </p:nvSpPr>
        <p:spPr/>
        <p:txBody>
          <a:bodyPr>
            <a:normAutofit fontScale="62500" lnSpcReduction="20000"/>
          </a:bodyPr>
          <a:lstStyle/>
          <a:p>
            <a:pPr algn="r"/>
            <a:r>
              <a:rPr lang="fa-IR" sz="4000" b="1" dirty="0" smtClean="0"/>
              <a:t>1- درصد قابل توجهی از هزینه های موسسات دولتی را هزینه های پرسنلی تشکیل می دهد که ارقام تعهد شده و پرداخت شده آن تقریبا مساویند.</a:t>
            </a:r>
          </a:p>
          <a:p>
            <a:pPr algn="r"/>
            <a:r>
              <a:rPr lang="fa-IR" sz="4000" b="1" dirty="0" smtClean="0"/>
              <a:t>2- تبدیل مبنای حسابداری مستلزم وجود مالی معتنابه و نیز تخصصهای حسابداری در سطوح بالاست که موسسات دولتی معمولا فاقد آنها هستند.</a:t>
            </a:r>
          </a:p>
          <a:p>
            <a:pPr algn="r"/>
            <a:r>
              <a:rPr lang="fa-IR" sz="4000" b="1" dirty="0" smtClean="0"/>
              <a:t>3- تبدیل مبنای حسابداری مستلزم انجام تغییرات و تحولات اساسی در نظام بودجه ریزی به منظور تبدیل بودجه برنامه ای به بودجه عملیاتی جهت ایجاد ارتباط میان خدمات ارائه شده توسط سازمانهای دولتی با بهای تمام شده خدمات مذکور است.</a:t>
            </a:r>
          </a:p>
          <a:p>
            <a:pPr algn="r"/>
            <a:r>
              <a:rPr lang="fa-IR" sz="4000" b="1" dirty="0" smtClean="0"/>
              <a:t>4- تبدیل مبنای حسابداری به تعهدی مستلزم انجام اصلاحات و تعدیلات اساسی در سازمان و روشهای حسابداری دولتی و طبقه بندی حسابهای آن است.</a:t>
            </a:r>
            <a:r>
              <a:rPr lang="fa-IR" b="1" dirty="0" smtClean="0"/>
              <a:t> </a:t>
            </a:r>
          </a:p>
          <a:p>
            <a:pPr algn="r" rtl="1">
              <a:buNone/>
            </a:pPr>
            <a:endParaRPr lang="fa-IR" dirty="0"/>
          </a:p>
        </p:txBody>
      </p:sp>
    </p:spTree>
    <p:extLst>
      <p:ext uri="{BB962C8B-B14F-4D97-AF65-F5344CB8AC3E}">
        <p14:creationId xmlns:p14="http://schemas.microsoft.com/office/powerpoint/2010/main" val="164712735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2" name="Picture 4" descr="F:\beautiful\wallpaper\Wallpaper 2008\Wallpaper (62)_M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2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35696" y="4797152"/>
            <a:ext cx="5688632" cy="1015663"/>
          </a:xfrm>
          <a:prstGeom prst="rect">
            <a:avLst/>
          </a:prstGeom>
          <a:noFill/>
        </p:spPr>
        <p:txBody>
          <a:bodyPr wrap="square" rtlCol="0">
            <a:spAutoFit/>
          </a:bodyPr>
          <a:lstStyle/>
          <a:p>
            <a:r>
              <a:rPr lang="fa-IR" sz="6000" dirty="0" smtClean="0">
                <a:cs typeface="2  Titr" pitchFamily="2" charset="-78"/>
              </a:rPr>
              <a:t>با تشکر از توجه شما</a:t>
            </a:r>
            <a:endParaRPr lang="en-US" sz="6000" dirty="0">
              <a:cs typeface="2  Titr" pitchFamily="2" charset="-78"/>
            </a:endParaRPr>
          </a:p>
        </p:txBody>
      </p:sp>
    </p:spTree>
    <p:extLst>
      <p:ext uri="{BB962C8B-B14F-4D97-AF65-F5344CB8AC3E}">
        <p14:creationId xmlns:p14="http://schemas.microsoft.com/office/powerpoint/2010/main" val="114956792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483768" y="0"/>
            <a:ext cx="6336704" cy="1354217"/>
          </a:xfrm>
          <a:prstGeom prst="rect">
            <a:avLst/>
          </a:prstGeom>
        </p:spPr>
        <p:txBody>
          <a:bodyPr wrap="square">
            <a:spAutoFit/>
          </a:bodyPr>
          <a:lstStyle/>
          <a:p>
            <a:pPr marL="365760" indent="-256032" algn="justLow">
              <a:defRPr/>
            </a:pPr>
            <a:r>
              <a:rPr lang="fa-IR" sz="3200" b="1" dirty="0">
                <a:cs typeface="B Nazanin" pitchFamily="2" charset="-78"/>
              </a:rPr>
              <a:t>مقدمه </a:t>
            </a:r>
            <a:r>
              <a:rPr lang="fa-IR" b="1" dirty="0" smtClean="0">
                <a:cs typeface="B Nazanin" pitchFamily="2" charset="-78"/>
              </a:rPr>
              <a:t>: در </a:t>
            </a:r>
            <a:r>
              <a:rPr lang="fa-IR" b="1" dirty="0">
                <a:cs typeface="B Nazanin" pitchFamily="2" charset="-78"/>
              </a:rPr>
              <a:t>این فصل با مطالب ذیل آشنا خواهیم</a:t>
            </a:r>
            <a:endParaRPr lang="fa-IR" sz="1400" b="1" dirty="0">
              <a:cs typeface="B Nazanin" pitchFamily="2" charset="-78"/>
            </a:endParaRPr>
          </a:p>
          <a:p>
            <a:pPr marL="365760" indent="-256032" algn="just">
              <a:defRPr/>
            </a:pPr>
            <a:r>
              <a:rPr lang="fa-IR" sz="1400" b="1" dirty="0">
                <a:cs typeface="B Nazanin" pitchFamily="2" charset="-78"/>
              </a:rPr>
              <a:t>	</a:t>
            </a:r>
            <a:r>
              <a:rPr lang="fa-IR" sz="1400" b="1" dirty="0">
                <a:solidFill>
                  <a:schemeClr val="tx2">
                    <a:lumMod val="50000"/>
                  </a:schemeClr>
                </a:solidFill>
                <a:cs typeface="B Nazanin" pitchFamily="2" charset="-78"/>
              </a:rPr>
              <a:t>		</a:t>
            </a:r>
          </a:p>
          <a:p>
            <a:pPr marL="365760" indent="-256032" algn="just">
              <a:defRPr/>
            </a:pPr>
            <a:r>
              <a:rPr lang="fa-IR" b="1" dirty="0">
                <a:solidFill>
                  <a:schemeClr val="tx2">
                    <a:lumMod val="50000"/>
                  </a:schemeClr>
                </a:solidFill>
                <a:cs typeface="B Nazanin" pitchFamily="2" charset="-78"/>
              </a:rPr>
              <a:t>	</a:t>
            </a:r>
          </a:p>
          <a:p>
            <a:pPr marL="365760" indent="-256032" algn="just">
              <a:defRPr/>
            </a:pPr>
            <a:r>
              <a:rPr lang="fa-IR" b="1" dirty="0">
                <a:solidFill>
                  <a:schemeClr val="tx2">
                    <a:lumMod val="50000"/>
                  </a:schemeClr>
                </a:solidFill>
                <a:cs typeface="B Nazanin" pitchFamily="2" charset="-78"/>
              </a:rPr>
              <a:t>	</a:t>
            </a:r>
          </a:p>
        </p:txBody>
      </p:sp>
      <p:graphicFrame>
        <p:nvGraphicFramePr>
          <p:cNvPr id="3" name="Diagram 2"/>
          <p:cNvGraphicFramePr/>
          <p:nvPr>
            <p:extLst>
              <p:ext uri="{D42A27DB-BD31-4B8C-83A1-F6EECF244321}">
                <p14:modId xmlns:p14="http://schemas.microsoft.com/office/powerpoint/2010/main" val="2286149026"/>
              </p:ext>
            </p:extLst>
          </p:nvPr>
        </p:nvGraphicFramePr>
        <p:xfrm>
          <a:off x="0" y="600119"/>
          <a:ext cx="9048328" cy="6254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7050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03490899"/>
              </p:ext>
            </p:extLst>
          </p:nvPr>
        </p:nvGraphicFramePr>
        <p:xfrm>
          <a:off x="1142976" y="214290"/>
          <a:ext cx="7572428" cy="578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8808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37754309"/>
              </p:ext>
            </p:extLst>
          </p:nvPr>
        </p:nvGraphicFramePr>
        <p:xfrm>
          <a:off x="827584" y="2060848"/>
          <a:ext cx="7408862" cy="345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pPr algn="r" rtl="1"/>
            <a:r>
              <a:rPr lang="fa-IR" sz="3200" dirty="0">
                <a:cs typeface="2  Titr" pitchFamily="2" charset="-78"/>
              </a:rPr>
              <a:t>انواع فعالیتهای دولت </a:t>
            </a:r>
            <a:endParaRPr lang="en-US" dirty="0">
              <a:cs typeface="2  Titr" pitchFamily="2" charset="-78"/>
            </a:endParaRPr>
          </a:p>
        </p:txBody>
      </p:sp>
    </p:spTree>
    <p:extLst>
      <p:ext uri="{BB962C8B-B14F-4D97-AF65-F5344CB8AC3E}">
        <p14:creationId xmlns:p14="http://schemas.microsoft.com/office/powerpoint/2010/main" val="279919630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cs typeface="2  Titr" pitchFamily="2" charset="-78"/>
              </a:rPr>
              <a:t>انواع سازمانهای دولتی </a:t>
            </a:r>
            <a:endParaRPr lang="en-US" sz="3600" dirty="0">
              <a:cs typeface="2  Titr" pitchFamily="2" charset="-78"/>
            </a:endParaRPr>
          </a:p>
        </p:txBody>
      </p:sp>
      <p:sp>
        <p:nvSpPr>
          <p:cNvPr id="5" name="Content Placeholder 2"/>
          <p:cNvSpPr>
            <a:spLocks noGrp="1"/>
          </p:cNvSpPr>
          <p:nvPr>
            <p:ph idx="1"/>
          </p:nvPr>
        </p:nvSpPr>
        <p:spPr>
          <a:xfrm>
            <a:off x="395536" y="2492592"/>
            <a:ext cx="7884864" cy="4345907"/>
          </a:xfrm>
        </p:spPr>
        <p:txBody>
          <a:bodyPr rtlCol="1">
            <a:normAutofit/>
          </a:bodyPr>
          <a:lstStyle/>
          <a:p>
            <a:pPr marL="109728" indent="0" algn="justLow" rtl="1" eaLnBrk="1" fontAlgn="auto" hangingPunct="1">
              <a:spcAft>
                <a:spcPts val="0"/>
              </a:spcAft>
              <a:buNone/>
              <a:defRPr/>
            </a:pPr>
            <a:r>
              <a:rPr lang="fa-IR" b="1" dirty="0" smtClean="0">
                <a:cs typeface="B Nazanin" pitchFamily="2" charset="-78"/>
              </a:rPr>
              <a:t>1- سازمانهای مجری فعالیتهای از نوع دولتی </a:t>
            </a:r>
          </a:p>
          <a:p>
            <a:pPr marL="571500" indent="-571500" algn="justLow" rtl="1" eaLnBrk="1" fontAlgn="auto" hangingPunct="1">
              <a:spcAft>
                <a:spcPts val="0"/>
              </a:spcAft>
              <a:buFont typeface="+mj-lt"/>
              <a:buAutoNum type="romanUcPeriod"/>
              <a:defRPr/>
            </a:pPr>
            <a:r>
              <a:rPr lang="fa-IR" sz="2400" b="1" dirty="0" smtClean="0">
                <a:cs typeface="B Nazanin" pitchFamily="2" charset="-78"/>
              </a:rPr>
              <a:t>وزارتخانه ها – تعریف در ماده2 قانون محاسبات عمومی کشور ”وزارتخانه </a:t>
            </a:r>
            <a:r>
              <a:rPr lang="fa-IR" sz="2400" b="1" dirty="0" smtClean="0">
                <a:solidFill>
                  <a:srgbClr val="FF0000"/>
                </a:solidFill>
                <a:cs typeface="B Nazanin" pitchFamily="2" charset="-78"/>
              </a:rPr>
              <a:t>واحد سازمانی مشخصی است </a:t>
            </a:r>
            <a:r>
              <a:rPr lang="fa-IR" sz="2400" b="1" dirty="0" smtClean="0">
                <a:cs typeface="B Nazanin" pitchFamily="2" charset="-78"/>
              </a:rPr>
              <a:t>که به موجب </a:t>
            </a:r>
            <a:r>
              <a:rPr lang="fa-IR" sz="2400" b="1" dirty="0" smtClean="0">
                <a:solidFill>
                  <a:srgbClr val="FF0000"/>
                </a:solidFill>
                <a:cs typeface="B Nazanin" pitchFamily="2" charset="-78"/>
              </a:rPr>
              <a:t>قانون به این عنوان شناخته شده یا بشود</a:t>
            </a:r>
            <a:r>
              <a:rPr lang="fa-IR" sz="2400" b="1" dirty="0" smtClean="0">
                <a:cs typeface="B Nazanin" pitchFamily="2" charset="-78"/>
              </a:rPr>
              <a:t>“</a:t>
            </a:r>
          </a:p>
          <a:p>
            <a:pPr marL="571500" indent="-571500" algn="justLow" rtl="1" eaLnBrk="1" fontAlgn="auto" hangingPunct="1">
              <a:spcAft>
                <a:spcPts val="0"/>
              </a:spcAft>
              <a:buFont typeface="+mj-lt"/>
              <a:buAutoNum type="romanUcPeriod"/>
              <a:defRPr/>
            </a:pPr>
            <a:r>
              <a:rPr lang="fa-IR" sz="2400" b="1" dirty="0" smtClean="0">
                <a:cs typeface="B Nazanin" pitchFamily="2" charset="-78"/>
              </a:rPr>
              <a:t>موسسه دولتی – تعریف در ماده3 قانون محاسبات عمومی کشور ”موسسه دولتی واحد سازمانی مشخصی است </a:t>
            </a:r>
            <a:r>
              <a:rPr lang="fa-IR" sz="2400" b="1" dirty="0" smtClean="0">
                <a:solidFill>
                  <a:srgbClr val="C00000"/>
                </a:solidFill>
                <a:cs typeface="B Nazanin" pitchFamily="2" charset="-78"/>
              </a:rPr>
              <a:t>که بموجب قانون ایجاد </a:t>
            </a:r>
            <a:r>
              <a:rPr lang="fa-IR" sz="2400" b="1" dirty="0" smtClean="0">
                <a:cs typeface="B Nazanin" pitchFamily="2" charset="-78"/>
              </a:rPr>
              <a:t>و </a:t>
            </a:r>
            <a:r>
              <a:rPr lang="fa-IR" sz="2400" b="1" dirty="0" smtClean="0">
                <a:solidFill>
                  <a:srgbClr val="C00000"/>
                </a:solidFill>
                <a:cs typeface="B Nazanin" pitchFamily="2" charset="-78"/>
              </a:rPr>
              <a:t>زیر نظر یکی از قوای سه گانه</a:t>
            </a:r>
            <a:r>
              <a:rPr lang="fa-IR" sz="2400" b="1" dirty="0" smtClean="0">
                <a:cs typeface="B Nazanin" pitchFamily="2" charset="-78"/>
              </a:rPr>
              <a:t> اداره می شود و </a:t>
            </a:r>
            <a:r>
              <a:rPr lang="fa-IR" sz="2400" b="1" dirty="0" smtClean="0">
                <a:solidFill>
                  <a:srgbClr val="C00000"/>
                </a:solidFill>
                <a:cs typeface="B Nazanin" pitchFamily="2" charset="-78"/>
              </a:rPr>
              <a:t>عنوان وزارتخانه ندارد</a:t>
            </a: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80728"/>
            <a:ext cx="8229600" cy="1252728"/>
          </a:xfrm>
        </p:spPr>
        <p:txBody>
          <a:bodyPr>
            <a:normAutofit/>
          </a:bodyPr>
          <a:lstStyle/>
          <a:p>
            <a:r>
              <a:rPr lang="fa-IR" sz="3200" b="1" dirty="0" smtClean="0">
                <a:cs typeface="B Nazanin" pitchFamily="2" charset="-78"/>
              </a:rPr>
              <a:t>2- سازمانهای </a:t>
            </a:r>
            <a:r>
              <a:rPr lang="fa-IR" sz="3200" b="1" dirty="0">
                <a:cs typeface="B Nazanin" pitchFamily="2" charset="-78"/>
              </a:rPr>
              <a:t>مجری فعالیتهای از نوع بازرگانی</a:t>
            </a:r>
            <a:r>
              <a:rPr lang="fa-IR" sz="3600" b="1" dirty="0">
                <a:cs typeface="B Nazanin" pitchFamily="2" charset="-78"/>
              </a:rPr>
              <a:t> </a:t>
            </a:r>
            <a:br>
              <a:rPr lang="fa-IR" sz="3600" b="1" dirty="0">
                <a:cs typeface="B Nazanin" pitchFamily="2" charset="-78"/>
              </a:rPr>
            </a:br>
            <a:r>
              <a:rPr lang="fa-IR" sz="3600" dirty="0" smtClean="0">
                <a:cs typeface="2  Titr" pitchFamily="2" charset="-78"/>
              </a:rPr>
              <a:t> </a:t>
            </a:r>
            <a:endParaRPr lang="en-US" sz="3600" dirty="0">
              <a:cs typeface="2  Titr" pitchFamily="2" charset="-78"/>
            </a:endParaRPr>
          </a:p>
        </p:txBody>
      </p:sp>
      <p:sp>
        <p:nvSpPr>
          <p:cNvPr id="5" name="Content Placeholder 2"/>
          <p:cNvSpPr>
            <a:spLocks noGrp="1"/>
          </p:cNvSpPr>
          <p:nvPr>
            <p:ph idx="1"/>
          </p:nvPr>
        </p:nvSpPr>
        <p:spPr>
          <a:xfrm>
            <a:off x="395536" y="2492593"/>
            <a:ext cx="7884864" cy="3600704"/>
          </a:xfrm>
        </p:spPr>
        <p:txBody>
          <a:bodyPr rtlCol="1">
            <a:normAutofit/>
          </a:bodyPr>
          <a:lstStyle/>
          <a:p>
            <a:pPr marL="365760" indent="-256032" algn="justLow" rtl="1" eaLnBrk="1" fontAlgn="auto" hangingPunct="1">
              <a:spcAft>
                <a:spcPts val="0"/>
              </a:spcAft>
              <a:buFont typeface="Arial" pitchFamily="34" charset="0"/>
              <a:buChar char="•"/>
              <a:defRPr/>
            </a:pPr>
            <a:r>
              <a:rPr lang="fa-IR" b="1" dirty="0" smtClean="0">
                <a:cs typeface="B Nazanin" pitchFamily="2" charset="-78"/>
              </a:rPr>
              <a:t>سازمان های بازرگانی وابسته به دولت  به سازمان هایی گفته می شود که علاوه بر آنکه هزینه های تولید کالا و خدمات را از محل درآمدهای خود تامین می نمایند،مقداری درآمد نیز </a:t>
            </a:r>
            <a:r>
              <a:rPr lang="fa-IR" b="1" smtClean="0">
                <a:cs typeface="B Nazanin" pitchFamily="2" charset="-78"/>
              </a:rPr>
              <a:t>برای دولت تحصیل </a:t>
            </a:r>
            <a:r>
              <a:rPr lang="fa-IR" b="1" dirty="0" smtClean="0">
                <a:cs typeface="B Nazanin" pitchFamily="2" charset="-78"/>
              </a:rPr>
              <a:t>می کنند.</a:t>
            </a:r>
          </a:p>
          <a:p>
            <a:pPr marL="365760" indent="-256032" algn="justLow" rtl="1" eaLnBrk="1" fontAlgn="auto" hangingPunct="1">
              <a:spcAft>
                <a:spcPts val="0"/>
              </a:spcAft>
              <a:buFont typeface="Arial" pitchFamily="34" charset="0"/>
              <a:buChar char="•"/>
              <a:defRPr/>
            </a:pPr>
            <a:endParaRPr lang="fa-IR" b="1" dirty="0" smtClean="0">
              <a:cs typeface="B Nazanin" pitchFamily="2" charset="-78"/>
            </a:endParaRPr>
          </a:p>
          <a:p>
            <a:pPr marL="365760" indent="-256032" algn="justLow" rtl="1" eaLnBrk="1" fontAlgn="auto" hangingPunct="1">
              <a:spcAft>
                <a:spcPts val="0"/>
              </a:spcAft>
              <a:buFont typeface="Arial" pitchFamily="34" charset="0"/>
              <a:buChar char="•"/>
              <a:defRPr/>
            </a:pPr>
            <a:r>
              <a:rPr lang="fa-IR" b="1" dirty="0" smtClean="0">
                <a:cs typeface="B Nazanin" pitchFamily="2" charset="-78"/>
              </a:rPr>
              <a:t>شرکت های دولتی : به واحد سازمانی مشخصی گفته می شود که با اجازه قانون تشکیل شده باشد و بیش از 50 درصد از سرمایه آن متعلق به دولت باشد. </a:t>
            </a:r>
            <a:r>
              <a:rPr lang="fa-IR" b="1" dirty="0" smtClean="0">
                <a:solidFill>
                  <a:srgbClr val="FF0000"/>
                </a:solidFill>
                <a:cs typeface="B Nazanin" pitchFamily="2" charset="-78"/>
              </a:rPr>
              <a:t>مانند شرکت دخانیات ایران، شرکت فولاد ایران، سازمان های منطقه های برق و آب</a:t>
            </a: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p:txBody>
      </p:sp>
    </p:spTree>
    <p:extLst>
      <p:ext uri="{BB962C8B-B14F-4D97-AF65-F5344CB8AC3E}">
        <p14:creationId xmlns:p14="http://schemas.microsoft.com/office/powerpoint/2010/main" val="387726809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443914" cy="864096"/>
          </a:xfrm>
        </p:spPr>
        <p:txBody>
          <a:bodyPr>
            <a:normAutofit/>
          </a:bodyPr>
          <a:lstStyle/>
          <a:p>
            <a:pPr algn="r" rtl="1"/>
            <a:r>
              <a:rPr lang="fa-IR" sz="2800" dirty="0">
                <a:cs typeface="2  Titr" pitchFamily="2" charset="-78"/>
              </a:rPr>
              <a:t>مقایسه سازمانهای دولتی و سازمانهای بازرگانی بخش </a:t>
            </a:r>
            <a:r>
              <a:rPr lang="fa-IR" sz="2800" dirty="0" smtClean="0">
                <a:cs typeface="2  Titr" pitchFamily="2" charset="-78"/>
              </a:rPr>
              <a:t>خصوصی</a:t>
            </a:r>
            <a:endParaRPr lang="fa-IR" sz="3600" b="1" dirty="0" smtClean="0">
              <a:cs typeface="2  Titr" pitchFamily="2" charset="-78"/>
            </a:endParaRPr>
          </a:p>
        </p:txBody>
      </p:sp>
      <p:graphicFrame>
        <p:nvGraphicFramePr>
          <p:cNvPr id="2" name="Diagram 1"/>
          <p:cNvGraphicFramePr/>
          <p:nvPr>
            <p:extLst>
              <p:ext uri="{D42A27DB-BD31-4B8C-83A1-F6EECF244321}">
                <p14:modId xmlns:p14="http://schemas.microsoft.com/office/powerpoint/2010/main" val="527143691"/>
              </p:ext>
            </p:extLst>
          </p:nvPr>
        </p:nvGraphicFramePr>
        <p:xfrm>
          <a:off x="0" y="1772816"/>
          <a:ext cx="954055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30492741"/>
              </p:ext>
            </p:extLst>
          </p:nvPr>
        </p:nvGraphicFramePr>
        <p:xfrm>
          <a:off x="-324544" y="214290"/>
          <a:ext cx="9039948" cy="6023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454639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2931</TotalTime>
  <Words>1012</Words>
  <Application>Microsoft Office PowerPoint</Application>
  <PresentationFormat>On-screen Show (4:3)</PresentationFormat>
  <Paragraphs>240</Paragraphs>
  <Slides>24</Slides>
  <Notes>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24</vt:i4>
      </vt:variant>
    </vt:vector>
  </HeadingPairs>
  <TitlesOfParts>
    <vt:vector size="40" baseType="lpstr">
      <vt:lpstr>2  Nazanin</vt:lpstr>
      <vt:lpstr>2  Titr</vt:lpstr>
      <vt:lpstr>Arial</vt:lpstr>
      <vt:lpstr>B Bardiya</vt:lpstr>
      <vt:lpstr>B Lotus</vt:lpstr>
      <vt:lpstr>B Nazanin</vt:lpstr>
      <vt:lpstr>B Titr</vt:lpstr>
      <vt:lpstr>Calibri</vt:lpstr>
      <vt:lpstr>Candara</vt:lpstr>
      <vt:lpstr>IranNastaliq</vt:lpstr>
      <vt:lpstr>Symbol</vt:lpstr>
      <vt:lpstr>Times New Roman</vt:lpstr>
      <vt:lpstr>Waveform</vt:lpstr>
      <vt:lpstr>Office Theme</vt:lpstr>
      <vt:lpstr>1_Office Theme</vt:lpstr>
      <vt:lpstr>2_Office Theme</vt:lpstr>
      <vt:lpstr>PowerPoint Presentation</vt:lpstr>
      <vt:lpstr>PowerPoint Presentation</vt:lpstr>
      <vt:lpstr>PowerPoint Presentation</vt:lpstr>
      <vt:lpstr>PowerPoint Presentation</vt:lpstr>
      <vt:lpstr>انواع فعالیتهای دولت </vt:lpstr>
      <vt:lpstr>انواع سازمانهای دولتی </vt:lpstr>
      <vt:lpstr>2- سازمانهای مجری فعالیتهای از نوع بازرگانی   </vt:lpstr>
      <vt:lpstr>PowerPoint Presentation</vt:lpstr>
      <vt:lpstr>PowerPoint Presentation</vt:lpstr>
      <vt:lpstr>PowerPoint Presentation</vt:lpstr>
      <vt:lpstr>تفاوت حسابها و صورتهای مالی سازمانهای دولتی با موسسات بازرگانی</vt:lpstr>
      <vt:lpstr>در هر سازمان دولتی معمولا صورتهای مالی زیر در پایان هر سال مالی تهیه می شود:</vt:lpstr>
      <vt:lpstr>لزوم نگهداری حسابهای مستقل در حسابداری دولتی</vt:lpstr>
      <vt:lpstr>کاربرد حسابداری و گزارشگری مالی دولتی</vt:lpstr>
      <vt:lpstr>PowerPoint Presentation</vt:lpstr>
      <vt:lpstr>PowerPoint Presentation</vt:lpstr>
      <vt:lpstr>مبانی حسابداری </vt:lpstr>
      <vt:lpstr>حسابداری نقدی:</vt:lpstr>
      <vt:lpstr>حسابداری تعهدی:</vt:lpstr>
      <vt:lpstr>PowerPoint Presentation</vt:lpstr>
      <vt:lpstr>PowerPoint Presentation</vt:lpstr>
      <vt:lpstr>مقایسه مبنای نقدی کامل و نقدی تعدیل شده </vt:lpstr>
      <vt:lpstr>علل تبدیل نشدن مبنای حسابداری وزارتخانه ها و موسسات دولتی ایران به تعهدی یا تعهدی تعدیل شده:</vt:lpstr>
      <vt:lpstr>PowerPoint Presentation</vt:lpstr>
    </vt:vector>
  </TitlesOfParts>
  <Company>NPSoft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NPSoft</dc:creator>
  <cp:lastModifiedBy>milad</cp:lastModifiedBy>
  <cp:revision>456</cp:revision>
  <dcterms:created xsi:type="dcterms:W3CDTF">2013-02-27T06:09:50Z</dcterms:created>
  <dcterms:modified xsi:type="dcterms:W3CDTF">2020-03-10T16:23:07Z</dcterms:modified>
</cp:coreProperties>
</file>