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774" autoAdjust="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3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rtl="1">
              <a:spcBef>
                <a:spcPts val="1000"/>
              </a:spcBef>
            </a:pPr>
            <a:r>
              <a:rPr lang="fa-IR" sz="3600" b="1" dirty="0">
                <a:solidFill>
                  <a:prstClr val="black"/>
                </a:solidFill>
                <a:latin typeface="Calibri" panose="020F0502020204030204"/>
                <a:ea typeface="+mn-ea"/>
                <a:cs typeface="B Lotus" pitchFamily="2" charset="-78"/>
              </a:rPr>
              <a:t>گروه </a:t>
            </a:r>
            <a:r>
              <a:rPr lang="fa-IR" sz="3600" b="1" dirty="0" smtClean="0">
                <a:solidFill>
                  <a:prstClr val="black"/>
                </a:solidFill>
                <a:latin typeface="Calibri" panose="020F0502020204030204"/>
                <a:ea typeface="+mn-ea"/>
                <a:cs typeface="B Lotus" pitchFamily="2" charset="-78"/>
              </a:rPr>
              <a:t>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dirty="0" smtClean="0">
                <a:solidFill>
                  <a:prstClr val="black"/>
                </a:solidFill>
                <a:latin typeface="Calibri" panose="020F0502020204030204"/>
                <a:ea typeface="+mn-ea"/>
                <a:cs typeface="B Lotus" pitchFamily="2" charset="-78"/>
              </a:rPr>
              <a:t>درس اصول سرپرستی</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اول</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2" name="Rectangle 1"/>
          <p:cNvSpPr>
            <a:spLocks noChangeArrowheads="1"/>
          </p:cNvSpPr>
          <p:nvPr/>
        </p:nvSpPr>
        <p:spPr bwMode="auto">
          <a:xfrm>
            <a:off x="685800" y="174812"/>
            <a:ext cx="10905565"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اصول سرپرستی</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حوزه سرپرستی یکی از چالش برانگیزترین حوزه های مدیریتی سازمان است چراکه سرپرست باید با مدیران و روسا از یک طرف و با کارکنان از طرف دیگر ارتباط داشته باشد.از این رو برای تبدیل شدن یک نیروی کار ساده به فردی متخصص نیاز به فراگیری دانش و مجهز شدن به برخی مهارت های مدیریتی از قبیل  برقراری ارتباط,ایجاد انگیزه در کارکنان,بهبود بهره وری,اداره کارکنان مشکل دار و مشکل ساز و.... می باشد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en-US"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کلیات و مفاهیم سرپرستی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مقدمه</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حوزه سرپرستی یکی از چالش برانگیزترین حوزه های مدیریتی سازمان است چراکه سرپرست باید با مدیران و روسا از یک طرف و با کارکنان از طرف دیگر ارتباط داشته باشد.از این رو برای تبدیل شدن یک نیروی کار ساده به فردی متخصص نیاز به فراگیری دانش و مجهز شدن به برخی مهارت های مدیریتی از قبیل برقراری ارتباط,ایجاد انگیزه در کارکنان,بهبود بهره وری,اداره کارکنان مشکل دار و مشکل ساز و.... می باشد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718457"/>
            <a:ext cx="11289803" cy="5118463"/>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2" name="Rectangle 1"/>
          <p:cNvSpPr>
            <a:spLocks noChangeArrowheads="1"/>
          </p:cNvSpPr>
          <p:nvPr/>
        </p:nvSpPr>
        <p:spPr bwMode="auto">
          <a:xfrm>
            <a:off x="376519" y="336176"/>
            <a:ext cx="11376210" cy="6232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مفهوم سرپرستی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از نظر لغوی در زبان انگلیسی سرپرست از دو واژه بزرگ گسترده بینایی یا قدرت تصور تشکیل شده است.در متون مدیریت,سرپرست به کسی اطلاق می گردد که مسئولیت هدایت و اداره دیگران را عهده دار است و از طریق برقراری ارتباط,فعالیت های سازمان را به وسیله زیردستان به انجام می رسد.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ازاین تعاریف,مفاهیم مشترک زیر برداشت می شود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سرپرست چندین کارمند یا کارگر دارد که به او گزارش می دهند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کار سرپرست از طریق افراد زیر مجموعه صورت می گیرد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تلاش سرپرست در جهت تحقق اهداف و دستیابی به شاخص های عملکردی می باشد که از طریق مدیران بالا رتبه تعیین می شود</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نوع فعالیت سرپرست اجرایی و عملیاتی می باشد</a:t>
            </a: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1070111"/>
            <a:ext cx="11247120" cy="3985214"/>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718457" y="738659"/>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416859" y="255494"/>
            <a:ext cx="11255187"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
        <p:nvSpPr>
          <p:cNvPr id="4097" name="Rectangle 1"/>
          <p:cNvSpPr>
            <a:spLocks noChangeArrowheads="1"/>
          </p:cNvSpPr>
          <p:nvPr/>
        </p:nvSpPr>
        <p:spPr bwMode="auto">
          <a:xfrm>
            <a:off x="484094" y="793376"/>
            <a:ext cx="11255189"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تاریخچه سرپرستی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موقعیت و جایگاه سرپرست در صنایع و سازمان های صنعتی طی اعصار گذشته تحولات چشمگیری داشته است.</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گذشته سرپرست به تنهایی کارگاه را اداره می کرد.ولی پیدایش مکتب "مدیریت علمی"توسط"تیلور"و طرح عقاید جدید او در زمینه اعمال سرپرستی تخصصی به جای روش سنتی سرپرستی فردی,باعث تخصصی شدن امر سرپرستی گردید.در این زمان,اگر چه سرپرست تعبیر و تفسیر خط مشی های سازمانی را که در آن کار می کرد به عهده داشت,اما مانند گذشته در وضع این خط مشی ها دخالتی نداشت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این نوع تحول جدید باعث شد به روش پیشین سازمان ها که بر اساس آن یک فرد فقط به این علت سرپرست گروه می شد که مدت زیادی در آن شغل کار کرده بود,پایان داده 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42047" y="309283"/>
            <a:ext cx="11537577"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fa-IR" sz="2800" dirty="0" smtClean="0">
              <a:cs typeface="B Lotus" pitchFamily="2" charset="-78"/>
            </a:endParaRPr>
          </a:p>
          <a:p>
            <a:pPr algn="r" rtl="1" fontAlgn="base">
              <a:spcBef>
                <a:spcPct val="0"/>
              </a:spcBef>
              <a:spcAft>
                <a:spcPct val="0"/>
              </a:spcAft>
            </a:pPr>
            <a:endParaRPr lang="en-US" sz="2800" dirty="0" smtClean="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228600" y="204396"/>
            <a:ext cx="11662943" cy="64017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نقش های مختلف سرپرست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این جا چند نظر مختلف در مورد نقشهای سرپرست را مورد توجه قرارمی دهیم</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از این دید,سرپرست از نظر کارکنان نماینده مستقیم مدیریت عالی است,که با آنها در تماس رودررو است و تامین کننده نظرات و اوامر افراد ما فوق می باشد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نظریه دیگری,سرپرست را یک واسطه بشمار می آورد که میان توقعات و احتیاجات مدیریت عالی و کارکنان گرفتار است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نظر دیگری سرپرست رافردی حاشیه نشین می داندکه فقط عنوان سرپرستی رایدک می کشدکه نه اختیاری به اوداده شده ونه کارگران ازاوتوقعی دارند.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نظریه دیگردرباره سرپرست، هرچندامروزه موردقبول نیست، این است که اورا متعلق به گروه دیگری ازکارکنان می داند (نماینده کارگران).دراین موقعیت سرپرست به عنوان سخنگوونماینده کارگران، خواسته های آنهارابرای مقامات بالاتشریح وطالب حقوق ومنافع آنهاست.</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نقش دیگری که برای سرپرست درنظرگرفته شده به عنوان کارشناس روابط انسانی است.مطابق این نظریه ،سرپرست یکی ازکارشناسانی است که تخصص اوبه حل وفصل مسایل مربوط می شود.</a:t>
            </a:r>
            <a:endPar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t>.</a:t>
            </a:r>
            <a:b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br>
            <a: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t/>
            </a:r>
            <a:br>
              <a:rPr kumimoji="0" lang="en-US" sz="1400" b="1" i="0" u="none" strike="noStrike" cap="none" normalizeH="0" baseline="0" dirty="0" smtClean="0">
                <a:ln>
                  <a:noFill/>
                </a:ln>
                <a:solidFill>
                  <a:schemeClr val="tx1"/>
                </a:solidFill>
                <a:effectLst/>
                <a:latin typeface="Arial" pitchFamily="34" charset="0"/>
                <a:ea typeface="Calibri" pitchFamily="34" charset="0"/>
                <a:cs typeface="B Lotus" pitchFamily="2" charset="-78"/>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77222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جلسه اول</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74</Words>
  <Application>Microsoft Office PowerPoint</Application>
  <PresentationFormat>Custom</PresentationFormat>
  <Paragraphs>28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گروه عمومی  آموزشکده قدسیه ساری    درس اصول سرپرستی   جلسه اول    مدرس: مهرانگیز خادملو </vt:lpstr>
      <vt:lpstr>Slide 2</vt:lpstr>
      <vt:lpstr>  </vt:lpstr>
      <vt:lpstr>   </vt:lpstr>
      <vt:lpstr>Slide 5</vt:lpstr>
      <vt:lpstr>پایان جلسه اول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53</cp:revision>
  <dcterms:created xsi:type="dcterms:W3CDTF">2020-03-06T13:05:04Z</dcterms:created>
  <dcterms:modified xsi:type="dcterms:W3CDTF">2020-03-08T10:48:14Z</dcterms:modified>
</cp:coreProperties>
</file>