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3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6774" autoAdjust="0"/>
  </p:normalViewPr>
  <p:slideViewPr>
    <p:cSldViewPr snapToGrid="0">
      <p:cViewPr varScale="1">
        <p:scale>
          <a:sx n="71" d="100"/>
          <a:sy n="71" d="100"/>
        </p:scale>
        <p:origin x="-7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F77F5-58F2-435D-B8B9-EB4543330F7F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1DB39-C09E-4E1E-B42A-6932B7F569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DB39-C09E-4E1E-B42A-6932B7F5694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17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15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973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509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11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99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9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9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74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811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557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225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3376"/>
            <a:ext cx="9144000" cy="5320041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گروه عمومی</a:t>
            </a: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1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آموزشکده قدسیه ساری </a:t>
            </a:r>
            <a: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درس ارزشهای دفاع مقدس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</a:t>
            </a:r>
            <a:r>
              <a:rPr lang="fa-IR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جلسه دوم</a:t>
            </a:r>
            <a:r>
              <a:rPr lang="en-US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 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7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مدرس</a:t>
            </a:r>
            <a:r>
              <a:rPr lang="fa-IR" sz="27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: مهرانگیز خادملو</a:t>
            </a: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endParaRPr lang="en-US" sz="5300" b="1" dirty="0"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565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19718" y="1021972"/>
            <a:ext cx="74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9965" y="766481"/>
            <a:ext cx="1141655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2388" y="672353"/>
            <a:ext cx="1144344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latin typeface="Arial" pitchFamily="34" charset="0"/>
                <a:cs typeface="B Lotus" pitchFamily="2" charset="-78"/>
              </a:rPr>
              <a:t>وضعیت ایران وعراق درآستانه جنگ</a:t>
            </a: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fa-IR" sz="2800" b="1" dirty="0" smtClean="0">
              <a:latin typeface="Arial" pitchFamily="34" charset="0"/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latin typeface="Arial" pitchFamily="34" charset="0"/>
                <a:cs typeface="B Lotus" pitchFamily="2" charset="-78"/>
              </a:rPr>
              <a:t>وضعیت وشرایط جمهوری اسلامی ایران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latin typeface="Arial" pitchFamily="34" charset="0"/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latin typeface="Arial" pitchFamily="34" charset="0"/>
                <a:cs typeface="B Lotus" pitchFamily="2" charset="-78"/>
              </a:rPr>
              <a:t>وضعیت سیاسی وامنیتی: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b="1" dirty="0" smtClean="0">
              <a:latin typeface="Arial" pitchFamily="34" charset="0"/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cs typeface="B Lotus" pitchFamily="2" charset="-78"/>
              </a:rPr>
              <a:t>روی کارآمدن دولت میانه رو-اشغال لانه جاسوسی(استعفای دولت)- انتخاب بنی صدر( باتفکرات لیبرالیستی)به عنوان اولین رئیس جمهور- جایگاه مجلس درتاییدنخست وزیراز طرف بنی صدر-تلاشهای گروههای سیاسی مختلف برای رسیدن به قدرت ازطریق ایجادفضای رعب وحشت وترور)</a:t>
            </a:r>
            <a:endParaRPr lang="en-US" sz="2800" dirty="0" smtClean="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68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19718" y="1021972"/>
            <a:ext cx="74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9965" y="349624"/>
            <a:ext cx="1141655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5835" y="484094"/>
            <a:ext cx="115913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ar-SA" sz="2800" dirty="0" smtClean="0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1706" y="336176"/>
            <a:ext cx="1163170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latin typeface="Arial" pitchFamily="34" charset="0"/>
                <a:cs typeface="B Lotus" pitchFamily="2" charset="-78"/>
              </a:rPr>
              <a:t>وضعیت اقتصادی: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b="1" dirty="0" smtClean="0">
              <a:latin typeface="Arial" pitchFamily="34" charset="0"/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cs typeface="B Lotus" pitchFamily="2" charset="-78"/>
              </a:rPr>
              <a:t>ایجادمشکل فروش نفت برای ایران- خالی بودن خزانه دولت- راکدوغیرفعال بودن صنعت کشور- فرارمدیران صنایع که وابسته رژیم بودند-کارشکنی گروههای ضدانقلاب-نداشتن راه حلهای اقتصادی متناسب باعدم وابستگی به شرق وغرب-فقدان نظامی تعریف شده براساس الگوی امام خمینی</a:t>
            </a:r>
            <a:r>
              <a:rPr lang="fa-IR" dirty="0" smtClean="0">
                <a:latin typeface="Arial" pitchFamily="34" charset="0"/>
                <a:cs typeface="B Lotus" pitchFamily="2" charset="-78"/>
              </a:rPr>
              <a:t> (ره)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dirty="0" smtClean="0">
              <a:latin typeface="Arial" pitchFamily="34" charset="0"/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latin typeface="Arial" pitchFamily="34" charset="0"/>
                <a:cs typeface="B Lotus" pitchFamily="2" charset="-78"/>
              </a:rPr>
              <a:t>وضعیت نظامی: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b="1" dirty="0" smtClean="0">
              <a:latin typeface="Arial" pitchFamily="34" charset="0"/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cs typeface="B Lotus" pitchFamily="2" charset="-78"/>
              </a:rPr>
              <a:t>عدم قدرت تصمیم گیری فرماندهان ارتش بدون نظرمستشاران خارجی- بعدازپیروزی انقلاب ساختارارتش دچارتغییرگردید- کاهش نیروهای ارتش ازسوی دولت موقت- کاهش سربازی به یکسال وبعد18 ماه- تحریم تسلیحاتی ایران ازسوی قدرتهای بزرگ جهانی- شعارانحلال ارتش ازسوی گروههای ضدانقلاب-تضعیف نیروی هوایی دراثرپیامدهای کودتای نقاب- تشکیل سپاه پاسداران ودرگیری سپاه باعوامل تجزیه طلب </a:t>
            </a: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fa-IR" dirty="0" smtClean="0">
              <a:latin typeface="Arial" pitchFamily="34" charset="0"/>
              <a:cs typeface="B Lotus" pitchFamily="2" charset="-78"/>
            </a:endParaRP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fa-IR" dirty="0" smtClean="0">
              <a:latin typeface="Arial" pitchFamily="34" charset="0"/>
              <a:cs typeface="B Lotus" pitchFamily="2" charset="-78"/>
            </a:endParaRP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fa-IR" dirty="0" smtClean="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68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91886" y="336177"/>
            <a:ext cx="11289803" cy="6360458"/>
          </a:xfrm>
        </p:spPr>
        <p:txBody>
          <a:bodyPr>
            <a:normAutofit/>
          </a:bodyPr>
          <a:lstStyle/>
          <a:p>
            <a:pPr algn="r" rtl="1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06437" y="309488"/>
            <a:ext cx="1129635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18565"/>
            <a:ext cx="120082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latin typeface="Arial" pitchFamily="34" charset="0"/>
                <a:cs typeface="B Lotus" pitchFamily="2" charset="-78"/>
              </a:rPr>
              <a:t>وضعیت وشرایط رژیم بعث عراق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b="1" dirty="0" smtClean="0">
              <a:latin typeface="Arial" pitchFamily="34" charset="0"/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latin typeface="Arial" pitchFamily="34" charset="0"/>
                <a:cs typeface="B Lotus" pitchFamily="2" charset="-78"/>
              </a:rPr>
              <a:t>وضعیت سیاسی وامنیتی: 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b="1" dirty="0" smtClean="0">
              <a:latin typeface="Arial" pitchFamily="34" charset="0"/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cs typeface="B Lotus" pitchFamily="2" charset="-78"/>
              </a:rPr>
              <a:t>صدام چون تمایل داشت خودرا رهبر جهان عرب بداندلذا بعدازروی کارآمدن اختیارات رئیس جمهور راافزایش داد- بادیکتاتوری حاکمان عراق درزمان حزب بعث،این کشوردارای ثبات نسبی وپایداربود-مخالفینش راقبل ازشروع جنگ به شدت سرکوب نمود-عراق ازیک طرف باکشورهای عضوبلوک شرق مناسبات خوبی داشت وازطرف دیگر درحال نزدیک شدن به امریکا وکشورهای اروپایی بود.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cs typeface="B Lotus" pitchFamily="2" charset="-78"/>
              </a:rPr>
              <a:t>لذادرآغاز جنگ ،عراق دارای ثبات سیاسی،ساختاریکپارچه وقدرت استبدادی درکشوروبدون نگرانی ازتهدیدخارجی بود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64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18457" y="738659"/>
            <a:ext cx="10946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9282" y="268941"/>
            <a:ext cx="1155102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800" b="1" dirty="0" smtClean="0"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800" b="1" dirty="0" smtClean="0">
              <a:latin typeface="Calibri" pitchFamily="34" charset="0"/>
              <a:ea typeface="Calibri" pitchFamily="34" charset="0"/>
              <a:cs typeface="B Lotus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2388" y="2177157"/>
            <a:ext cx="112151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ea typeface="Calibri" pitchFamily="34" charset="0"/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cs typeface="B Lotus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6859" y="242047"/>
            <a:ext cx="114837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b="1" dirty="0" smtClean="0">
              <a:latin typeface="Arial" pitchFamily="34" charset="0"/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latin typeface="Arial" pitchFamily="34" charset="0"/>
                <a:cs typeface="B Lotus" pitchFamily="2" charset="-78"/>
              </a:rPr>
              <a:t>وضعیت اقتصادی: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cs typeface="B Lotus" pitchFamily="2" charset="-78"/>
              </a:rPr>
              <a:t>عراق کشوری ثروتمندوسرشارازمنابع انرژی واقتصادآن برپایه نفت بوده است-سرزمینی حاصلخیزودارای دورودخانه ی پرازآب دجله وفرات است لذا ازنظرتامین آذوقه نگرانی نداشته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latin typeface="Arial" pitchFamily="34" charset="0"/>
                <a:cs typeface="B Lotus" pitchFamily="2" charset="-78"/>
              </a:rPr>
              <a:t>وضعیت نظامی:</a:t>
            </a: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b="1" dirty="0" smtClean="0">
              <a:latin typeface="Arial" pitchFamily="34" charset="0"/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cs typeface="B Lotus" pitchFamily="2" charset="-78"/>
              </a:rPr>
              <a:t>باروی کارآمدن حزب بعث،عراق همواره درپی تقویت وتوسعه توان نظامی خودبود.تمام نیازمندیهای نظامی خودراازشوروی تهیه می کردقبل ازشروع جنگ ،عراق بودجه نظامی خودرا به شدت افزایش داد-قدرت نظامی ارتش عراق متکی برنیروهای زمینی بودکه به شدت تقویت می شد</a:t>
            </a:r>
          </a:p>
        </p:txBody>
      </p:sp>
    </p:spTree>
    <p:extLst>
      <p:ext uri="{BB962C8B-B14F-4D97-AF65-F5344CB8AC3E}">
        <p14:creationId xmlns="" xmlns:p14="http://schemas.microsoft.com/office/powerpoint/2010/main" val="357446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93193"/>
            <a:ext cx="9144000" cy="2038727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a-IR" sz="2800" b="1" dirty="0" smtClean="0">
                <a:cs typeface="B Lotus" panose="00000400000000000000" pitchFamily="2" charset="-78"/>
              </a:rPr>
              <a:t>پایان جلسه دوم</a:t>
            </a:r>
            <a:br>
              <a:rPr lang="fa-IR" sz="2800" b="1" dirty="0" smtClean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>سالم وتندرست باشید</a:t>
            </a: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540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294</Words>
  <Application>Microsoft Office PowerPoint</Application>
  <PresentationFormat>Custom</PresentationFormat>
  <Paragraphs>42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گروه عمومی  آموزشکده قدسیه ساری    درس ارزشهای دفاع مقدس   جلسه دوم    مدرس: مهرانگیز خادملو </vt:lpstr>
      <vt:lpstr>Slide 2</vt:lpstr>
      <vt:lpstr>Slide 3</vt:lpstr>
      <vt:lpstr>  </vt:lpstr>
      <vt:lpstr>Slide 5</vt:lpstr>
      <vt:lpstr>پایان جلسه دوم سالم وتندرست باشید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گروه تربیت کودک   آموزشکده قدسیه ساری    درس برنامه ریزی پیش ازدبستان   مدرس: مهرانگیز خادملو</dc:title>
  <dc:creator>M KH</dc:creator>
  <cp:lastModifiedBy>M KH</cp:lastModifiedBy>
  <cp:revision>87</cp:revision>
  <dcterms:created xsi:type="dcterms:W3CDTF">2020-03-06T13:05:04Z</dcterms:created>
  <dcterms:modified xsi:type="dcterms:W3CDTF">2020-03-08T10:52:55Z</dcterms:modified>
</cp:coreProperties>
</file>