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56" r:id="rId2"/>
    <p:sldId id="258" r:id="rId3"/>
    <p:sldId id="263" r:id="rId4"/>
    <p:sldId id="259" r:id="rId5"/>
    <p:sldId id="260" r:id="rId6"/>
    <p:sldId id="262"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000" autoAdjust="0"/>
    <p:restoredTop sz="96774" autoAdjust="0"/>
  </p:normalViewPr>
  <p:slideViewPr>
    <p:cSldViewPr snapToGrid="0">
      <p:cViewPr varScale="1">
        <p:scale>
          <a:sx n="71" d="100"/>
          <a:sy n="71" d="100"/>
        </p:scale>
        <p:origin x="-702" y="-90"/>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2BDC069-7AF9-492C-ACE3-4BFD727EB8A8}" type="doc">
      <dgm:prSet loTypeId="urn:microsoft.com/office/officeart/2005/8/layout/pyramid2" loCatId="pyramid" qsTypeId="urn:microsoft.com/office/officeart/2005/8/quickstyle/simple1" qsCatId="simple" csTypeId="urn:microsoft.com/office/officeart/2005/8/colors/accent1_2" csCatId="accent1" phldr="1"/>
      <dgm:spPr/>
      <dgm:t>
        <a:bodyPr/>
        <a:lstStyle/>
        <a:p>
          <a:endParaRPr lang="en-US"/>
        </a:p>
      </dgm:t>
    </dgm:pt>
    <dgm:pt modelId="{6854AE74-D8B0-4E2D-A4AE-921E8D5CC46C}">
      <dgm:prSet phldrT="[Text]" custT="1"/>
      <dgm:spPr/>
      <dgm:t>
        <a:bodyPr/>
        <a:lstStyle/>
        <a:p>
          <a:r>
            <a:rPr lang="fa-IR" sz="2400" dirty="0" smtClean="0">
              <a:cs typeface="B Lotus" pitchFamily="2" charset="-78"/>
            </a:rPr>
            <a:t>خودشکوفایی</a:t>
          </a:r>
          <a:endParaRPr lang="en-US" sz="2400" dirty="0">
            <a:cs typeface="B Lotus" pitchFamily="2" charset="-78"/>
          </a:endParaRPr>
        </a:p>
      </dgm:t>
    </dgm:pt>
    <dgm:pt modelId="{55A49B6D-5196-4FE4-9BAC-9AEB33B378F3}" type="parTrans" cxnId="{A83D0A96-C192-4FBA-A3C5-332AC6890D64}">
      <dgm:prSet/>
      <dgm:spPr/>
      <dgm:t>
        <a:bodyPr/>
        <a:lstStyle/>
        <a:p>
          <a:endParaRPr lang="en-US"/>
        </a:p>
      </dgm:t>
    </dgm:pt>
    <dgm:pt modelId="{0E9F7A55-7D89-49A3-9E59-3FFF1E5C6018}" type="sibTrans" cxnId="{A83D0A96-C192-4FBA-A3C5-332AC6890D64}">
      <dgm:prSet/>
      <dgm:spPr/>
      <dgm:t>
        <a:bodyPr/>
        <a:lstStyle/>
        <a:p>
          <a:endParaRPr lang="en-US"/>
        </a:p>
      </dgm:t>
    </dgm:pt>
    <dgm:pt modelId="{C34ADF64-E255-4724-BEA6-F6B3B63EF7E8}">
      <dgm:prSet phldrT="[Text]" custT="1"/>
      <dgm:spPr/>
      <dgm:t>
        <a:bodyPr/>
        <a:lstStyle/>
        <a:p>
          <a:r>
            <a:rPr lang="fa-IR" sz="2000" dirty="0" smtClean="0">
              <a:cs typeface="B Lotus" pitchFamily="2" charset="-78"/>
            </a:rPr>
            <a:t>امنیت</a:t>
          </a:r>
          <a:endParaRPr lang="en-US" sz="2000" dirty="0">
            <a:cs typeface="B Lotus" pitchFamily="2" charset="-78"/>
          </a:endParaRPr>
        </a:p>
      </dgm:t>
    </dgm:pt>
    <dgm:pt modelId="{5523814B-3E07-4512-970E-B5262070F31B}" type="parTrans" cxnId="{498143D2-14C3-436B-96CE-30087CB41349}">
      <dgm:prSet/>
      <dgm:spPr/>
      <dgm:t>
        <a:bodyPr/>
        <a:lstStyle/>
        <a:p>
          <a:endParaRPr lang="en-US"/>
        </a:p>
      </dgm:t>
    </dgm:pt>
    <dgm:pt modelId="{AB88A113-A18A-44C8-90DC-6EDFEBC49DCE}" type="sibTrans" cxnId="{498143D2-14C3-436B-96CE-30087CB41349}">
      <dgm:prSet/>
      <dgm:spPr/>
      <dgm:t>
        <a:bodyPr/>
        <a:lstStyle/>
        <a:p>
          <a:endParaRPr lang="en-US"/>
        </a:p>
      </dgm:t>
    </dgm:pt>
    <dgm:pt modelId="{0B4B9CB5-3280-49A4-9CA6-821E30C56864}">
      <dgm:prSet phldrT="[Text]" custT="1"/>
      <dgm:spPr/>
      <dgm:t>
        <a:bodyPr/>
        <a:lstStyle/>
        <a:p>
          <a:r>
            <a:rPr lang="fa-IR" sz="2000" dirty="0" smtClean="0">
              <a:cs typeface="B Lotus" pitchFamily="2" charset="-78"/>
            </a:rPr>
            <a:t>زیستی</a:t>
          </a:r>
          <a:endParaRPr lang="en-US" sz="2000" dirty="0">
            <a:cs typeface="B Lotus" pitchFamily="2" charset="-78"/>
          </a:endParaRPr>
        </a:p>
      </dgm:t>
    </dgm:pt>
    <dgm:pt modelId="{F95FA274-6399-4FE8-A943-04A08B0D6A01}" type="parTrans" cxnId="{F3350642-FA40-4E15-B7D9-296E051D88CC}">
      <dgm:prSet/>
      <dgm:spPr/>
      <dgm:t>
        <a:bodyPr/>
        <a:lstStyle/>
        <a:p>
          <a:endParaRPr lang="en-US"/>
        </a:p>
      </dgm:t>
    </dgm:pt>
    <dgm:pt modelId="{E5114420-D6ED-478B-9306-76CE1AC6BC6C}" type="sibTrans" cxnId="{F3350642-FA40-4E15-B7D9-296E051D88CC}">
      <dgm:prSet/>
      <dgm:spPr/>
      <dgm:t>
        <a:bodyPr/>
        <a:lstStyle/>
        <a:p>
          <a:endParaRPr lang="en-US"/>
        </a:p>
      </dgm:t>
    </dgm:pt>
    <dgm:pt modelId="{98907271-54F7-4BB5-A3B8-C0574F04FE8B}">
      <dgm:prSet phldrT="[Text]" custT="1"/>
      <dgm:spPr/>
      <dgm:t>
        <a:bodyPr/>
        <a:lstStyle/>
        <a:p>
          <a:r>
            <a:rPr lang="fa-IR" sz="1500" dirty="0" smtClean="0"/>
            <a:t>ا</a:t>
          </a:r>
          <a:r>
            <a:rPr lang="fa-IR" sz="2000" dirty="0" smtClean="0">
              <a:cs typeface="B Lotus" pitchFamily="2" charset="-78"/>
            </a:rPr>
            <a:t>جتماعی</a:t>
          </a:r>
          <a:endParaRPr lang="en-US" sz="2000" dirty="0">
            <a:cs typeface="B Lotus" pitchFamily="2" charset="-78"/>
          </a:endParaRPr>
        </a:p>
      </dgm:t>
    </dgm:pt>
    <dgm:pt modelId="{0EE393B3-B8F4-4D53-A50B-300B4E58766E}" type="sibTrans" cxnId="{E4F0B73A-9131-45E4-98EA-E817BB6EDECA}">
      <dgm:prSet/>
      <dgm:spPr/>
      <dgm:t>
        <a:bodyPr/>
        <a:lstStyle/>
        <a:p>
          <a:endParaRPr lang="en-US"/>
        </a:p>
      </dgm:t>
    </dgm:pt>
    <dgm:pt modelId="{702FABC4-22C1-42C1-B64F-DF3346D20AF1}" type="parTrans" cxnId="{E4F0B73A-9131-45E4-98EA-E817BB6EDECA}">
      <dgm:prSet/>
      <dgm:spPr/>
      <dgm:t>
        <a:bodyPr/>
        <a:lstStyle/>
        <a:p>
          <a:endParaRPr lang="en-US"/>
        </a:p>
      </dgm:t>
    </dgm:pt>
    <dgm:pt modelId="{A06E52A1-8DFD-4DA6-BC4A-17E9420C8E1B}">
      <dgm:prSet phldrT="[Text]" custT="1"/>
      <dgm:spPr/>
      <dgm:t>
        <a:bodyPr/>
        <a:lstStyle/>
        <a:p>
          <a:r>
            <a:rPr lang="fa-IR" sz="1200" dirty="0" smtClean="0"/>
            <a:t>ا</a:t>
          </a:r>
          <a:r>
            <a:rPr lang="fa-IR" sz="2000" dirty="0" smtClean="0">
              <a:cs typeface="B Lotus" pitchFamily="2" charset="-78"/>
            </a:rPr>
            <a:t>حترام</a:t>
          </a:r>
          <a:endParaRPr lang="en-US" sz="2000" dirty="0">
            <a:cs typeface="B Lotus" pitchFamily="2" charset="-78"/>
          </a:endParaRPr>
        </a:p>
      </dgm:t>
    </dgm:pt>
    <dgm:pt modelId="{B243324C-898F-480C-AAF3-211495307CEF}" type="sibTrans" cxnId="{C9EF1B77-50ED-44DF-98B5-0BEB15D4FD9B}">
      <dgm:prSet/>
      <dgm:spPr/>
      <dgm:t>
        <a:bodyPr/>
        <a:lstStyle/>
        <a:p>
          <a:endParaRPr lang="en-US"/>
        </a:p>
      </dgm:t>
    </dgm:pt>
    <dgm:pt modelId="{619C3F39-C7B5-4C2D-A848-D0CDF13657D7}" type="parTrans" cxnId="{C9EF1B77-50ED-44DF-98B5-0BEB15D4FD9B}">
      <dgm:prSet/>
      <dgm:spPr/>
      <dgm:t>
        <a:bodyPr/>
        <a:lstStyle/>
        <a:p>
          <a:endParaRPr lang="en-US"/>
        </a:p>
      </dgm:t>
    </dgm:pt>
    <dgm:pt modelId="{3D10E342-C917-4678-8570-4EF520F46681}" type="pres">
      <dgm:prSet presAssocID="{32BDC069-7AF9-492C-ACE3-4BFD727EB8A8}" presName="compositeShape" presStyleCnt="0">
        <dgm:presLayoutVars>
          <dgm:dir/>
          <dgm:resizeHandles/>
        </dgm:presLayoutVars>
      </dgm:prSet>
      <dgm:spPr/>
      <dgm:t>
        <a:bodyPr/>
        <a:lstStyle/>
        <a:p>
          <a:endParaRPr lang="en-US"/>
        </a:p>
      </dgm:t>
    </dgm:pt>
    <dgm:pt modelId="{1EAE13A0-271D-4437-BC78-CD2DF3639ED3}" type="pres">
      <dgm:prSet presAssocID="{32BDC069-7AF9-492C-ACE3-4BFD727EB8A8}" presName="pyramid" presStyleLbl="node1" presStyleIdx="0" presStyleCnt="1"/>
      <dgm:spPr/>
    </dgm:pt>
    <dgm:pt modelId="{BAFB56E5-C52D-40EB-82B8-47DFF34EDCF6}" type="pres">
      <dgm:prSet presAssocID="{32BDC069-7AF9-492C-ACE3-4BFD727EB8A8}" presName="theList" presStyleCnt="0"/>
      <dgm:spPr/>
    </dgm:pt>
    <dgm:pt modelId="{94DB2C1B-759A-4E4D-8B43-04B3FEEF2FDC}" type="pres">
      <dgm:prSet presAssocID="{6854AE74-D8B0-4E2D-A4AE-921E8D5CC46C}" presName="aNode" presStyleLbl="fgAcc1" presStyleIdx="0" presStyleCnt="5" custScaleX="89385" custScaleY="1333471" custLinFactY="-107070" custLinFactNeighborX="441" custLinFactNeighborY="-200000">
        <dgm:presLayoutVars>
          <dgm:bulletEnabled val="1"/>
        </dgm:presLayoutVars>
      </dgm:prSet>
      <dgm:spPr/>
      <dgm:t>
        <a:bodyPr/>
        <a:lstStyle/>
        <a:p>
          <a:endParaRPr lang="en-US"/>
        </a:p>
      </dgm:t>
    </dgm:pt>
    <dgm:pt modelId="{BD111BCD-790E-4689-BDC9-02E583100E9C}" type="pres">
      <dgm:prSet presAssocID="{6854AE74-D8B0-4E2D-A4AE-921E8D5CC46C}" presName="aSpace" presStyleCnt="0"/>
      <dgm:spPr/>
    </dgm:pt>
    <dgm:pt modelId="{3CE126E7-05DB-492D-B771-0C473D045F8A}" type="pres">
      <dgm:prSet presAssocID="{A06E52A1-8DFD-4DA6-BC4A-17E9420C8E1B}" presName="aNode" presStyleLbl="fgAcc1" presStyleIdx="1" presStyleCnt="5" custScaleX="90389" custScaleY="1188785" custLinFactY="179432" custLinFactNeighborX="-824" custLinFactNeighborY="200000">
        <dgm:presLayoutVars>
          <dgm:bulletEnabled val="1"/>
        </dgm:presLayoutVars>
      </dgm:prSet>
      <dgm:spPr/>
      <dgm:t>
        <a:bodyPr/>
        <a:lstStyle/>
        <a:p>
          <a:endParaRPr lang="en-US"/>
        </a:p>
      </dgm:t>
    </dgm:pt>
    <dgm:pt modelId="{DDC64574-5368-4247-BAD9-9538C11E4FF5}" type="pres">
      <dgm:prSet presAssocID="{A06E52A1-8DFD-4DA6-BC4A-17E9420C8E1B}" presName="aSpace" presStyleCnt="0"/>
      <dgm:spPr/>
    </dgm:pt>
    <dgm:pt modelId="{7EC17B94-7E8F-411F-B63F-DFE889874077}" type="pres">
      <dgm:prSet presAssocID="{98907271-54F7-4BB5-A3B8-C0574F04FE8B}" presName="aNode" presStyleLbl="fgAcc1" presStyleIdx="2" presStyleCnt="5" custScaleX="91214" custScaleY="1324841" custLinFactY="450960" custLinFactNeighborY="500000">
        <dgm:presLayoutVars>
          <dgm:bulletEnabled val="1"/>
        </dgm:presLayoutVars>
      </dgm:prSet>
      <dgm:spPr/>
      <dgm:t>
        <a:bodyPr/>
        <a:lstStyle/>
        <a:p>
          <a:endParaRPr lang="en-US"/>
        </a:p>
      </dgm:t>
    </dgm:pt>
    <dgm:pt modelId="{15A8BBC7-553B-4855-A050-4B4702DBCF64}" type="pres">
      <dgm:prSet presAssocID="{98907271-54F7-4BB5-A3B8-C0574F04FE8B}" presName="aSpace" presStyleCnt="0"/>
      <dgm:spPr/>
    </dgm:pt>
    <dgm:pt modelId="{E90F809D-97C5-451E-987C-E5B078F112F5}" type="pres">
      <dgm:prSet presAssocID="{C34ADF64-E255-4724-BEA6-F6B3B63EF7E8}" presName="aNode" presStyleLbl="fgAcc1" presStyleIdx="3" presStyleCnt="5" custScaleX="90267" custScaleY="1265014" custLinFactY="518900" custLinFactNeighborX="1237" custLinFactNeighborY="600000">
        <dgm:presLayoutVars>
          <dgm:bulletEnabled val="1"/>
        </dgm:presLayoutVars>
      </dgm:prSet>
      <dgm:spPr/>
      <dgm:t>
        <a:bodyPr/>
        <a:lstStyle/>
        <a:p>
          <a:endParaRPr lang="en-US"/>
        </a:p>
      </dgm:t>
    </dgm:pt>
    <dgm:pt modelId="{9AF818F4-3F2F-4303-963A-A2002DF06DF9}" type="pres">
      <dgm:prSet presAssocID="{C34ADF64-E255-4724-BEA6-F6B3B63EF7E8}" presName="aSpace" presStyleCnt="0"/>
      <dgm:spPr/>
    </dgm:pt>
    <dgm:pt modelId="{B51ED4A5-534D-4B5F-8F51-09A5929CDD58}" type="pres">
      <dgm:prSet presAssocID="{0B4B9CB5-3280-49A4-9CA6-821E30C56864}" presName="aNode" presStyleLbl="fgAcc1" presStyleIdx="4" presStyleCnt="5" custScaleX="92741" custScaleY="931312" custLinFactY="1480810" custLinFactNeighborY="1500000">
        <dgm:presLayoutVars>
          <dgm:bulletEnabled val="1"/>
        </dgm:presLayoutVars>
      </dgm:prSet>
      <dgm:spPr/>
      <dgm:t>
        <a:bodyPr/>
        <a:lstStyle/>
        <a:p>
          <a:endParaRPr lang="en-US"/>
        </a:p>
      </dgm:t>
    </dgm:pt>
    <dgm:pt modelId="{D17F3C9A-97F6-45E8-A721-2419C286763B}" type="pres">
      <dgm:prSet presAssocID="{0B4B9CB5-3280-49A4-9CA6-821E30C56864}" presName="aSpace" presStyleCnt="0"/>
      <dgm:spPr/>
    </dgm:pt>
  </dgm:ptLst>
  <dgm:cxnLst>
    <dgm:cxn modelId="{498143D2-14C3-436B-96CE-30087CB41349}" srcId="{32BDC069-7AF9-492C-ACE3-4BFD727EB8A8}" destId="{C34ADF64-E255-4724-BEA6-F6B3B63EF7E8}" srcOrd="3" destOrd="0" parTransId="{5523814B-3E07-4512-970E-B5262070F31B}" sibTransId="{AB88A113-A18A-44C8-90DC-6EDFEBC49DCE}"/>
    <dgm:cxn modelId="{C9EF1B77-50ED-44DF-98B5-0BEB15D4FD9B}" srcId="{32BDC069-7AF9-492C-ACE3-4BFD727EB8A8}" destId="{A06E52A1-8DFD-4DA6-BC4A-17E9420C8E1B}" srcOrd="1" destOrd="0" parTransId="{619C3F39-C7B5-4C2D-A848-D0CDF13657D7}" sibTransId="{B243324C-898F-480C-AAF3-211495307CEF}"/>
    <dgm:cxn modelId="{8C9DFB11-B249-40C3-A899-638BC304B2F6}" type="presOf" srcId="{98907271-54F7-4BB5-A3B8-C0574F04FE8B}" destId="{7EC17B94-7E8F-411F-B63F-DFE889874077}" srcOrd="0" destOrd="0" presId="urn:microsoft.com/office/officeart/2005/8/layout/pyramid2"/>
    <dgm:cxn modelId="{8520003D-E081-4714-B0D9-96C4811E6863}" type="presOf" srcId="{6854AE74-D8B0-4E2D-A4AE-921E8D5CC46C}" destId="{94DB2C1B-759A-4E4D-8B43-04B3FEEF2FDC}" srcOrd="0" destOrd="0" presId="urn:microsoft.com/office/officeart/2005/8/layout/pyramid2"/>
    <dgm:cxn modelId="{EFF295F9-2220-4E72-91A6-4EACB4EF042D}" type="presOf" srcId="{0B4B9CB5-3280-49A4-9CA6-821E30C56864}" destId="{B51ED4A5-534D-4B5F-8F51-09A5929CDD58}" srcOrd="0" destOrd="0" presId="urn:microsoft.com/office/officeart/2005/8/layout/pyramid2"/>
    <dgm:cxn modelId="{A4298202-647C-4017-BECA-EE642D02BB51}" type="presOf" srcId="{C34ADF64-E255-4724-BEA6-F6B3B63EF7E8}" destId="{E90F809D-97C5-451E-987C-E5B078F112F5}" srcOrd="0" destOrd="0" presId="urn:microsoft.com/office/officeart/2005/8/layout/pyramid2"/>
    <dgm:cxn modelId="{F3350642-FA40-4E15-B7D9-296E051D88CC}" srcId="{32BDC069-7AF9-492C-ACE3-4BFD727EB8A8}" destId="{0B4B9CB5-3280-49A4-9CA6-821E30C56864}" srcOrd="4" destOrd="0" parTransId="{F95FA274-6399-4FE8-A943-04A08B0D6A01}" sibTransId="{E5114420-D6ED-478B-9306-76CE1AC6BC6C}"/>
    <dgm:cxn modelId="{A83D0A96-C192-4FBA-A3C5-332AC6890D64}" srcId="{32BDC069-7AF9-492C-ACE3-4BFD727EB8A8}" destId="{6854AE74-D8B0-4E2D-A4AE-921E8D5CC46C}" srcOrd="0" destOrd="0" parTransId="{55A49B6D-5196-4FE4-9BAC-9AEB33B378F3}" sibTransId="{0E9F7A55-7D89-49A3-9E59-3FFF1E5C6018}"/>
    <dgm:cxn modelId="{5BF9E4CD-523F-443A-958E-F0934B5FFAC0}" type="presOf" srcId="{A06E52A1-8DFD-4DA6-BC4A-17E9420C8E1B}" destId="{3CE126E7-05DB-492D-B771-0C473D045F8A}" srcOrd="0" destOrd="0" presId="urn:microsoft.com/office/officeart/2005/8/layout/pyramid2"/>
    <dgm:cxn modelId="{E4F0B73A-9131-45E4-98EA-E817BB6EDECA}" srcId="{32BDC069-7AF9-492C-ACE3-4BFD727EB8A8}" destId="{98907271-54F7-4BB5-A3B8-C0574F04FE8B}" srcOrd="2" destOrd="0" parTransId="{702FABC4-22C1-42C1-B64F-DF3346D20AF1}" sibTransId="{0EE393B3-B8F4-4D53-A50B-300B4E58766E}"/>
    <dgm:cxn modelId="{E4B070E2-53B7-47FA-B041-B67882C2DED0}" type="presOf" srcId="{32BDC069-7AF9-492C-ACE3-4BFD727EB8A8}" destId="{3D10E342-C917-4678-8570-4EF520F46681}" srcOrd="0" destOrd="0" presId="urn:microsoft.com/office/officeart/2005/8/layout/pyramid2"/>
    <dgm:cxn modelId="{25280641-6A7A-449A-9702-153CE463C72C}" type="presParOf" srcId="{3D10E342-C917-4678-8570-4EF520F46681}" destId="{1EAE13A0-271D-4437-BC78-CD2DF3639ED3}" srcOrd="0" destOrd="0" presId="urn:microsoft.com/office/officeart/2005/8/layout/pyramid2"/>
    <dgm:cxn modelId="{3F20F1BA-3949-4F93-B909-F44FD16C6331}" type="presParOf" srcId="{3D10E342-C917-4678-8570-4EF520F46681}" destId="{BAFB56E5-C52D-40EB-82B8-47DFF34EDCF6}" srcOrd="1" destOrd="0" presId="urn:microsoft.com/office/officeart/2005/8/layout/pyramid2"/>
    <dgm:cxn modelId="{C1FDB878-2050-4428-AD76-DE5B035BB434}" type="presParOf" srcId="{BAFB56E5-C52D-40EB-82B8-47DFF34EDCF6}" destId="{94DB2C1B-759A-4E4D-8B43-04B3FEEF2FDC}" srcOrd="0" destOrd="0" presId="urn:microsoft.com/office/officeart/2005/8/layout/pyramid2"/>
    <dgm:cxn modelId="{DBAD723F-841D-477F-A768-E89C87D052A7}" type="presParOf" srcId="{BAFB56E5-C52D-40EB-82B8-47DFF34EDCF6}" destId="{BD111BCD-790E-4689-BDC9-02E583100E9C}" srcOrd="1" destOrd="0" presId="urn:microsoft.com/office/officeart/2005/8/layout/pyramid2"/>
    <dgm:cxn modelId="{39CBDC2F-456A-4844-A5D7-76521ADADE20}" type="presParOf" srcId="{BAFB56E5-C52D-40EB-82B8-47DFF34EDCF6}" destId="{3CE126E7-05DB-492D-B771-0C473D045F8A}" srcOrd="2" destOrd="0" presId="urn:microsoft.com/office/officeart/2005/8/layout/pyramid2"/>
    <dgm:cxn modelId="{F1AFD2D6-4EAA-481F-84A1-52D4B5788E77}" type="presParOf" srcId="{BAFB56E5-C52D-40EB-82B8-47DFF34EDCF6}" destId="{DDC64574-5368-4247-BAD9-9538C11E4FF5}" srcOrd="3" destOrd="0" presId="urn:microsoft.com/office/officeart/2005/8/layout/pyramid2"/>
    <dgm:cxn modelId="{3F0A1452-2AA4-4C2B-B3E9-ED36D8795B2C}" type="presParOf" srcId="{BAFB56E5-C52D-40EB-82B8-47DFF34EDCF6}" destId="{7EC17B94-7E8F-411F-B63F-DFE889874077}" srcOrd="4" destOrd="0" presId="urn:microsoft.com/office/officeart/2005/8/layout/pyramid2"/>
    <dgm:cxn modelId="{B4754116-790E-407C-9BD9-81C683E6CB85}" type="presParOf" srcId="{BAFB56E5-C52D-40EB-82B8-47DFF34EDCF6}" destId="{15A8BBC7-553B-4855-A050-4B4702DBCF64}" srcOrd="5" destOrd="0" presId="urn:microsoft.com/office/officeart/2005/8/layout/pyramid2"/>
    <dgm:cxn modelId="{14FF9BA8-F173-4337-8D19-07159B832D1E}" type="presParOf" srcId="{BAFB56E5-C52D-40EB-82B8-47DFF34EDCF6}" destId="{E90F809D-97C5-451E-987C-E5B078F112F5}" srcOrd="6" destOrd="0" presId="urn:microsoft.com/office/officeart/2005/8/layout/pyramid2"/>
    <dgm:cxn modelId="{5F567710-CE70-4161-A755-CAF7CFBD5794}" type="presParOf" srcId="{BAFB56E5-C52D-40EB-82B8-47DFF34EDCF6}" destId="{9AF818F4-3F2F-4303-963A-A2002DF06DF9}" srcOrd="7" destOrd="0" presId="urn:microsoft.com/office/officeart/2005/8/layout/pyramid2"/>
    <dgm:cxn modelId="{7FA5BCBA-8D58-46B8-9CD2-9C37EDDCC19F}" type="presParOf" srcId="{BAFB56E5-C52D-40EB-82B8-47DFF34EDCF6}" destId="{B51ED4A5-534D-4B5F-8F51-09A5929CDD58}" srcOrd="8" destOrd="0" presId="urn:microsoft.com/office/officeart/2005/8/layout/pyramid2"/>
    <dgm:cxn modelId="{341937B7-513D-4B03-8E47-66701EF4729A}" type="presParOf" srcId="{BAFB56E5-C52D-40EB-82B8-47DFF34EDCF6}" destId="{D17F3C9A-97F6-45E8-A721-2419C286763B}" srcOrd="9" destOrd="0" presId="urn:microsoft.com/office/officeart/2005/8/layout/pyramid2"/>
  </dgm:cxnLst>
  <dgm:bg/>
  <dgm:whole/>
</dgm:dataModel>
</file>

<file path=ppt/diagrams/layout1.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E6F77F5-58F2-435D-B8B9-EB4543330F7F}" type="datetimeFigureOut">
              <a:rPr lang="en-US" smtClean="0"/>
              <a:pPr/>
              <a:t>3/8/2020</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141DB39-C09E-4E1E-B42A-6932B7F56949}"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141DB39-C09E-4E1E-B42A-6932B7F56949}" type="slidenum">
              <a:rPr lang="en-US" smtClean="0"/>
              <a:pPr/>
              <a:t>5</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B82749C-7685-4C09-8169-C82FB0EABB50}" type="datetimeFigureOut">
              <a:rPr lang="en-US" smtClean="0"/>
              <a:pPr/>
              <a:t>3/8/2020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68A3CA-38C4-4B35-9586-D55CC75F1CC7}" type="slidenum">
              <a:rPr lang="en-US" smtClean="0"/>
              <a:pPr/>
              <a:t>‹#›</a:t>
            </a:fld>
            <a:endParaRPr lang="en-US"/>
          </a:p>
        </p:txBody>
      </p:sp>
    </p:spTree>
    <p:extLst>
      <p:ext uri="{BB962C8B-B14F-4D97-AF65-F5344CB8AC3E}">
        <p14:creationId xmlns:p14="http://schemas.microsoft.com/office/powerpoint/2010/main" xmlns="" val="19117846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B82749C-7685-4C09-8169-C82FB0EABB50}" type="datetimeFigureOut">
              <a:rPr lang="en-US" smtClean="0"/>
              <a:pPr/>
              <a:t>3/8/2020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68A3CA-38C4-4B35-9586-D55CC75F1CC7}" type="slidenum">
              <a:rPr lang="en-US" smtClean="0"/>
              <a:pPr/>
              <a:t>‹#›</a:t>
            </a:fld>
            <a:endParaRPr lang="en-US"/>
          </a:p>
        </p:txBody>
      </p:sp>
    </p:spTree>
    <p:extLst>
      <p:ext uri="{BB962C8B-B14F-4D97-AF65-F5344CB8AC3E}">
        <p14:creationId xmlns:p14="http://schemas.microsoft.com/office/powerpoint/2010/main" xmlns="" val="10215194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B82749C-7685-4C09-8169-C82FB0EABB50}" type="datetimeFigureOut">
              <a:rPr lang="en-US" smtClean="0"/>
              <a:pPr/>
              <a:t>3/8/2020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68A3CA-38C4-4B35-9586-D55CC75F1CC7}" type="slidenum">
              <a:rPr lang="en-US" smtClean="0"/>
              <a:pPr/>
              <a:t>‹#›</a:t>
            </a:fld>
            <a:endParaRPr lang="en-US"/>
          </a:p>
        </p:txBody>
      </p:sp>
    </p:spTree>
    <p:extLst>
      <p:ext uri="{BB962C8B-B14F-4D97-AF65-F5344CB8AC3E}">
        <p14:creationId xmlns:p14="http://schemas.microsoft.com/office/powerpoint/2010/main" xmlns="" val="34997320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B82749C-7685-4C09-8169-C82FB0EABB50}" type="datetimeFigureOut">
              <a:rPr lang="en-US" smtClean="0"/>
              <a:pPr/>
              <a:t>3/8/2020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68A3CA-38C4-4B35-9586-D55CC75F1CC7}" type="slidenum">
              <a:rPr lang="en-US" smtClean="0"/>
              <a:pPr/>
              <a:t>‹#›</a:t>
            </a:fld>
            <a:endParaRPr lang="en-US"/>
          </a:p>
        </p:txBody>
      </p:sp>
    </p:spTree>
    <p:extLst>
      <p:ext uri="{BB962C8B-B14F-4D97-AF65-F5344CB8AC3E}">
        <p14:creationId xmlns:p14="http://schemas.microsoft.com/office/powerpoint/2010/main" xmlns="" val="15050976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B82749C-7685-4C09-8169-C82FB0EABB50}" type="datetimeFigureOut">
              <a:rPr lang="en-US" smtClean="0"/>
              <a:pPr/>
              <a:t>3/8/2020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68A3CA-38C4-4B35-9586-D55CC75F1CC7}" type="slidenum">
              <a:rPr lang="en-US" smtClean="0"/>
              <a:pPr/>
              <a:t>‹#›</a:t>
            </a:fld>
            <a:endParaRPr lang="en-US"/>
          </a:p>
        </p:txBody>
      </p:sp>
    </p:spTree>
    <p:extLst>
      <p:ext uri="{BB962C8B-B14F-4D97-AF65-F5344CB8AC3E}">
        <p14:creationId xmlns:p14="http://schemas.microsoft.com/office/powerpoint/2010/main" xmlns="" val="29411017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B82749C-7685-4C09-8169-C82FB0EABB50}" type="datetimeFigureOut">
              <a:rPr lang="en-US" smtClean="0"/>
              <a:pPr/>
              <a:t>3/8/2020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68A3CA-38C4-4B35-9586-D55CC75F1CC7}" type="slidenum">
              <a:rPr lang="en-US" smtClean="0"/>
              <a:pPr/>
              <a:t>‹#›</a:t>
            </a:fld>
            <a:endParaRPr lang="en-US"/>
          </a:p>
        </p:txBody>
      </p:sp>
    </p:spTree>
    <p:extLst>
      <p:ext uri="{BB962C8B-B14F-4D97-AF65-F5344CB8AC3E}">
        <p14:creationId xmlns:p14="http://schemas.microsoft.com/office/powerpoint/2010/main" xmlns="" val="40699365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B82749C-7685-4C09-8169-C82FB0EABB50}" type="datetimeFigureOut">
              <a:rPr lang="en-US" smtClean="0"/>
              <a:pPr/>
              <a:t>3/8/2020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968A3CA-38C4-4B35-9586-D55CC75F1CC7}" type="slidenum">
              <a:rPr lang="en-US" smtClean="0"/>
              <a:pPr/>
              <a:t>‹#›</a:t>
            </a:fld>
            <a:endParaRPr lang="en-US"/>
          </a:p>
        </p:txBody>
      </p:sp>
    </p:spTree>
    <p:extLst>
      <p:ext uri="{BB962C8B-B14F-4D97-AF65-F5344CB8AC3E}">
        <p14:creationId xmlns:p14="http://schemas.microsoft.com/office/powerpoint/2010/main" xmlns="" val="29394218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B82749C-7685-4C09-8169-C82FB0EABB50}" type="datetimeFigureOut">
              <a:rPr lang="en-US" smtClean="0"/>
              <a:pPr/>
              <a:t>3/8/2020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968A3CA-38C4-4B35-9586-D55CC75F1CC7}" type="slidenum">
              <a:rPr lang="en-US" smtClean="0"/>
              <a:pPr/>
              <a:t>‹#›</a:t>
            </a:fld>
            <a:endParaRPr lang="en-US"/>
          </a:p>
        </p:txBody>
      </p:sp>
    </p:spTree>
    <p:extLst>
      <p:ext uri="{BB962C8B-B14F-4D97-AF65-F5344CB8AC3E}">
        <p14:creationId xmlns:p14="http://schemas.microsoft.com/office/powerpoint/2010/main" xmlns="" val="4299262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B82749C-7685-4C09-8169-C82FB0EABB50}" type="datetimeFigureOut">
              <a:rPr lang="en-US" smtClean="0"/>
              <a:pPr/>
              <a:t>3/8/2020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968A3CA-38C4-4B35-9586-D55CC75F1CC7}" type="slidenum">
              <a:rPr lang="en-US" smtClean="0"/>
              <a:pPr/>
              <a:t>‹#›</a:t>
            </a:fld>
            <a:endParaRPr lang="en-US"/>
          </a:p>
        </p:txBody>
      </p:sp>
    </p:spTree>
    <p:extLst>
      <p:ext uri="{BB962C8B-B14F-4D97-AF65-F5344CB8AC3E}">
        <p14:creationId xmlns:p14="http://schemas.microsoft.com/office/powerpoint/2010/main" xmlns="" val="31274131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B82749C-7685-4C09-8169-C82FB0EABB50}" type="datetimeFigureOut">
              <a:rPr lang="en-US" smtClean="0"/>
              <a:pPr/>
              <a:t>3/8/2020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68A3CA-38C4-4B35-9586-D55CC75F1CC7}" type="slidenum">
              <a:rPr lang="en-US" smtClean="0"/>
              <a:pPr/>
              <a:t>‹#›</a:t>
            </a:fld>
            <a:endParaRPr lang="en-US"/>
          </a:p>
        </p:txBody>
      </p:sp>
    </p:spTree>
    <p:extLst>
      <p:ext uri="{BB962C8B-B14F-4D97-AF65-F5344CB8AC3E}">
        <p14:creationId xmlns:p14="http://schemas.microsoft.com/office/powerpoint/2010/main" xmlns="" val="16781190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B82749C-7685-4C09-8169-C82FB0EABB50}" type="datetimeFigureOut">
              <a:rPr lang="en-US" smtClean="0"/>
              <a:pPr/>
              <a:t>3/8/2020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68A3CA-38C4-4B35-9586-D55CC75F1CC7}" type="slidenum">
              <a:rPr lang="en-US" smtClean="0"/>
              <a:pPr/>
              <a:t>‹#›</a:t>
            </a:fld>
            <a:endParaRPr lang="en-US"/>
          </a:p>
        </p:txBody>
      </p:sp>
    </p:spTree>
    <p:extLst>
      <p:ext uri="{BB962C8B-B14F-4D97-AF65-F5344CB8AC3E}">
        <p14:creationId xmlns:p14="http://schemas.microsoft.com/office/powerpoint/2010/main" xmlns="" val="18255789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B82749C-7685-4C09-8169-C82FB0EABB50}" type="datetimeFigureOut">
              <a:rPr lang="en-US" smtClean="0"/>
              <a:pPr/>
              <a:t>3/8/2020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968A3CA-38C4-4B35-9586-D55CC75F1CC7}" type="slidenum">
              <a:rPr lang="en-US" smtClean="0"/>
              <a:pPr/>
              <a:t>‹#›</a:t>
            </a:fld>
            <a:endParaRPr lang="en-US"/>
          </a:p>
        </p:txBody>
      </p:sp>
    </p:spTree>
    <p:extLst>
      <p:ext uri="{BB962C8B-B14F-4D97-AF65-F5344CB8AC3E}">
        <p14:creationId xmlns:p14="http://schemas.microsoft.com/office/powerpoint/2010/main" xmlns="" val="4322596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10343"/>
            <a:ext cx="9144000" cy="5003074"/>
          </a:xfrm>
        </p:spPr>
        <p:txBody>
          <a:bodyPr>
            <a:normAutofit fontScale="90000"/>
          </a:bodyPr>
          <a:lstStyle/>
          <a:p>
            <a:pPr lvl="0">
              <a:spcBef>
                <a:spcPts val="1000"/>
              </a:spcBef>
            </a:pPr>
            <a:r>
              <a:rPr lang="fa-IR" sz="3600" b="1" dirty="0">
                <a:solidFill>
                  <a:prstClr val="black"/>
                </a:solidFill>
                <a:latin typeface="Calibri" panose="020F0502020204030204"/>
                <a:ea typeface="+mn-ea"/>
                <a:cs typeface="B Lotus" pitchFamily="2" charset="-78"/>
              </a:rPr>
              <a:t>گروه </a:t>
            </a:r>
            <a:r>
              <a:rPr lang="fa-IR" sz="3600" b="1" dirty="0" smtClean="0">
                <a:solidFill>
                  <a:prstClr val="black"/>
                </a:solidFill>
                <a:latin typeface="Calibri" panose="020F0502020204030204"/>
                <a:ea typeface="+mn-ea"/>
                <a:cs typeface="B Lotus" pitchFamily="2" charset="-78"/>
              </a:rPr>
              <a:t>عمومی</a:t>
            </a:r>
            <a:r>
              <a:rPr lang="fa-IR" sz="3600" b="1" dirty="0" smtClean="0">
                <a:solidFill>
                  <a:prstClr val="black"/>
                </a:solidFill>
                <a:latin typeface="Calibri" panose="020F0502020204030204"/>
                <a:ea typeface="+mn-ea"/>
                <a:cs typeface="B Lotus" pitchFamily="2" charset="-78"/>
              </a:rPr>
              <a:t/>
            </a:r>
            <a:br>
              <a:rPr lang="fa-IR" sz="3600" b="1" dirty="0" smtClean="0">
                <a:solidFill>
                  <a:prstClr val="black"/>
                </a:solidFill>
                <a:latin typeface="Calibri" panose="020F0502020204030204"/>
                <a:ea typeface="+mn-ea"/>
                <a:cs typeface="B Lotus" pitchFamily="2" charset="-78"/>
              </a:rPr>
            </a:br>
            <a:r>
              <a:rPr lang="fa-IR" sz="3600" b="1" dirty="0" smtClean="0">
                <a:solidFill>
                  <a:prstClr val="black"/>
                </a:solidFill>
                <a:latin typeface="Calibri" panose="020F0502020204030204"/>
                <a:ea typeface="+mn-ea"/>
                <a:cs typeface="B Lotus" pitchFamily="2" charset="-78"/>
              </a:rPr>
              <a:t/>
            </a:r>
            <a:br>
              <a:rPr lang="fa-IR" sz="3600" b="1" dirty="0" smtClean="0">
                <a:solidFill>
                  <a:prstClr val="black"/>
                </a:solidFill>
                <a:latin typeface="Calibri" panose="020F0502020204030204"/>
                <a:ea typeface="+mn-ea"/>
                <a:cs typeface="B Lotus" pitchFamily="2" charset="-78"/>
              </a:rPr>
            </a:br>
            <a:r>
              <a:rPr lang="fa-IR" sz="3100" b="1" dirty="0">
                <a:solidFill>
                  <a:prstClr val="black"/>
                </a:solidFill>
                <a:latin typeface="Calibri" panose="020F0502020204030204"/>
                <a:ea typeface="+mn-ea"/>
                <a:cs typeface="B Lotus" pitchFamily="2" charset="-78"/>
              </a:rPr>
              <a:t>آموزشکده قدسیه ساری </a:t>
            </a:r>
            <a:r>
              <a:rPr lang="fa-IR" sz="2400" dirty="0" smtClean="0">
                <a:solidFill>
                  <a:prstClr val="black"/>
                </a:solidFill>
                <a:latin typeface="Calibri" panose="020F0502020204030204"/>
                <a:ea typeface="+mn-ea"/>
                <a:cs typeface="B Lotus" pitchFamily="2" charset="-78"/>
              </a:rPr>
              <a:t/>
            </a:r>
            <a:br>
              <a:rPr lang="fa-IR" sz="2400" dirty="0" smtClean="0">
                <a:solidFill>
                  <a:prstClr val="black"/>
                </a:solidFill>
                <a:latin typeface="Calibri" panose="020F0502020204030204"/>
                <a:ea typeface="+mn-ea"/>
                <a:cs typeface="B Lotus" pitchFamily="2" charset="-78"/>
              </a:rPr>
            </a:br>
            <a:r>
              <a:rPr lang="fa-IR" sz="2400" dirty="0">
                <a:solidFill>
                  <a:prstClr val="black"/>
                </a:solidFill>
                <a:latin typeface="Calibri" panose="020F0502020204030204"/>
                <a:ea typeface="+mn-ea"/>
                <a:cs typeface="B Lotus" pitchFamily="2" charset="-78"/>
              </a:rPr>
              <a:t/>
            </a:r>
            <a:br>
              <a:rPr lang="fa-IR" sz="2400" dirty="0">
                <a:solidFill>
                  <a:prstClr val="black"/>
                </a:solidFill>
                <a:latin typeface="Calibri" panose="020F0502020204030204"/>
                <a:ea typeface="+mn-ea"/>
                <a:cs typeface="B Lotus" pitchFamily="2" charset="-78"/>
              </a:rPr>
            </a:br>
            <a:r>
              <a:rPr lang="fa-IR" sz="2400" dirty="0">
                <a:solidFill>
                  <a:prstClr val="black"/>
                </a:solidFill>
                <a:latin typeface="Calibri" panose="020F0502020204030204"/>
                <a:ea typeface="+mn-ea"/>
                <a:cs typeface="B Lotus" pitchFamily="2" charset="-78"/>
              </a:rPr>
              <a:t/>
            </a:r>
            <a:br>
              <a:rPr lang="fa-IR" sz="2400" dirty="0">
                <a:solidFill>
                  <a:prstClr val="black"/>
                </a:solidFill>
                <a:latin typeface="Calibri" panose="020F0502020204030204"/>
                <a:ea typeface="+mn-ea"/>
                <a:cs typeface="B Lotus" pitchFamily="2" charset="-78"/>
              </a:rPr>
            </a:br>
            <a:r>
              <a:rPr lang="en-US" sz="2400" dirty="0" smtClean="0">
                <a:solidFill>
                  <a:prstClr val="black"/>
                </a:solidFill>
                <a:latin typeface="Calibri" panose="020F0502020204030204"/>
                <a:ea typeface="+mn-ea"/>
                <a:cs typeface="B Lotus" pitchFamily="2" charset="-78"/>
              </a:rPr>
              <a:t> </a:t>
            </a:r>
            <a:r>
              <a:rPr lang="fa-IR" sz="5300" b="1" dirty="0" smtClean="0">
                <a:solidFill>
                  <a:prstClr val="black"/>
                </a:solidFill>
                <a:latin typeface="Calibri" panose="020F0502020204030204"/>
                <a:ea typeface="+mn-ea"/>
                <a:cs typeface="B Lotus" pitchFamily="2" charset="-78"/>
              </a:rPr>
              <a:t>درس سرپرستی سازمان</a:t>
            </a:r>
            <a:r>
              <a:rPr lang="fa-IR" sz="5300" dirty="0" smtClean="0">
                <a:solidFill>
                  <a:prstClr val="black"/>
                </a:solidFill>
                <a:latin typeface="Calibri" panose="020F0502020204030204"/>
                <a:ea typeface="+mn-ea"/>
                <a:cs typeface="B Lotus" pitchFamily="2" charset="-78"/>
              </a:rPr>
              <a:t/>
            </a:r>
            <a:br>
              <a:rPr lang="fa-IR" sz="5300" dirty="0" smtClean="0">
                <a:solidFill>
                  <a:prstClr val="black"/>
                </a:solidFill>
                <a:latin typeface="Calibri" panose="020F0502020204030204"/>
                <a:ea typeface="+mn-ea"/>
                <a:cs typeface="B Lotus" pitchFamily="2" charset="-78"/>
              </a:rPr>
            </a:br>
            <a:r>
              <a:rPr lang="fa-IR" sz="5300" dirty="0" smtClean="0">
                <a:solidFill>
                  <a:prstClr val="black"/>
                </a:solidFill>
                <a:latin typeface="Calibri" panose="020F0502020204030204"/>
                <a:ea typeface="+mn-ea"/>
                <a:cs typeface="B Lotus" pitchFamily="2" charset="-78"/>
              </a:rPr>
              <a:t/>
            </a:r>
            <a:br>
              <a:rPr lang="fa-IR" sz="5300" dirty="0" smtClean="0">
                <a:solidFill>
                  <a:prstClr val="black"/>
                </a:solidFill>
                <a:latin typeface="Calibri" panose="020F0502020204030204"/>
                <a:ea typeface="+mn-ea"/>
                <a:cs typeface="B Lotus" pitchFamily="2" charset="-78"/>
              </a:rPr>
            </a:br>
            <a:r>
              <a:rPr lang="fa-IR" sz="5300" dirty="0" smtClean="0">
                <a:solidFill>
                  <a:prstClr val="black"/>
                </a:solidFill>
                <a:latin typeface="Calibri" panose="020F0502020204030204"/>
                <a:ea typeface="+mn-ea"/>
                <a:cs typeface="B Lotus" pitchFamily="2" charset="-78"/>
              </a:rPr>
              <a:t> </a:t>
            </a:r>
            <a:r>
              <a:rPr lang="fa-IR" sz="3100" b="1" dirty="0" smtClean="0">
                <a:solidFill>
                  <a:prstClr val="black"/>
                </a:solidFill>
                <a:latin typeface="Calibri" panose="020F0502020204030204"/>
                <a:ea typeface="+mn-ea"/>
                <a:cs typeface="B Lotus" pitchFamily="2" charset="-78"/>
              </a:rPr>
              <a:t>جلسه پنجم</a:t>
            </a:r>
            <a:r>
              <a:rPr lang="en-US" sz="3100" b="1" dirty="0" smtClean="0">
                <a:solidFill>
                  <a:prstClr val="black"/>
                </a:solidFill>
                <a:latin typeface="Calibri" panose="020F0502020204030204"/>
                <a:ea typeface="+mn-ea"/>
                <a:cs typeface="B Lotus" pitchFamily="2" charset="-78"/>
              </a:rPr>
              <a:t>  </a:t>
            </a:r>
            <a:r>
              <a:rPr lang="fa-IR" sz="5300" dirty="0" smtClean="0">
                <a:solidFill>
                  <a:prstClr val="black"/>
                </a:solidFill>
                <a:latin typeface="Calibri" panose="020F0502020204030204"/>
                <a:ea typeface="+mn-ea"/>
                <a:cs typeface="B Lotus" pitchFamily="2" charset="-78"/>
              </a:rPr>
              <a:t/>
            </a:r>
            <a:br>
              <a:rPr lang="fa-IR" sz="5300" dirty="0" smtClean="0">
                <a:solidFill>
                  <a:prstClr val="black"/>
                </a:solidFill>
                <a:latin typeface="Calibri" panose="020F0502020204030204"/>
                <a:ea typeface="+mn-ea"/>
                <a:cs typeface="B Lotus" pitchFamily="2" charset="-78"/>
              </a:rPr>
            </a:br>
            <a:r>
              <a:rPr lang="fa-IR" sz="5300" dirty="0" smtClean="0">
                <a:solidFill>
                  <a:prstClr val="black"/>
                </a:solidFill>
                <a:latin typeface="Calibri" panose="020F0502020204030204"/>
                <a:ea typeface="+mn-ea"/>
                <a:cs typeface="B Lotus" pitchFamily="2" charset="-78"/>
              </a:rPr>
              <a:t/>
            </a:r>
            <a:br>
              <a:rPr lang="fa-IR" sz="5300" dirty="0" smtClean="0">
                <a:solidFill>
                  <a:prstClr val="black"/>
                </a:solidFill>
                <a:latin typeface="Calibri" panose="020F0502020204030204"/>
                <a:ea typeface="+mn-ea"/>
                <a:cs typeface="B Lotus" pitchFamily="2" charset="-78"/>
              </a:rPr>
            </a:br>
            <a:r>
              <a:rPr lang="fa-IR" sz="2700" b="1" dirty="0" smtClean="0">
                <a:solidFill>
                  <a:prstClr val="black"/>
                </a:solidFill>
                <a:latin typeface="Calibri" panose="020F0502020204030204"/>
                <a:ea typeface="+mn-ea"/>
                <a:cs typeface="B Lotus" pitchFamily="2" charset="-78"/>
              </a:rPr>
              <a:t>مدرس</a:t>
            </a:r>
            <a:r>
              <a:rPr lang="fa-IR" sz="2700" b="1" dirty="0">
                <a:solidFill>
                  <a:prstClr val="black"/>
                </a:solidFill>
                <a:latin typeface="Calibri" panose="020F0502020204030204"/>
                <a:ea typeface="+mn-ea"/>
                <a:cs typeface="B Lotus" pitchFamily="2" charset="-78"/>
              </a:rPr>
              <a:t>: مهرانگیز خادملو</a:t>
            </a:r>
            <a:r>
              <a:rPr lang="fa-IR" sz="2400" dirty="0">
                <a:solidFill>
                  <a:prstClr val="black"/>
                </a:solidFill>
                <a:latin typeface="Calibri" panose="020F0502020204030204"/>
                <a:ea typeface="+mn-ea"/>
                <a:cs typeface="B Lotus" pitchFamily="2" charset="-78"/>
              </a:rPr>
              <a:t/>
            </a:r>
            <a:br>
              <a:rPr lang="fa-IR" sz="2400" dirty="0">
                <a:solidFill>
                  <a:prstClr val="black"/>
                </a:solidFill>
                <a:latin typeface="Calibri" panose="020F0502020204030204"/>
                <a:ea typeface="+mn-ea"/>
                <a:cs typeface="B Lotus" pitchFamily="2" charset="-78"/>
              </a:rPr>
            </a:br>
            <a:endParaRPr lang="en-US" sz="5300" b="1" dirty="0">
              <a:cs typeface="B Lotus" pitchFamily="2" charset="-78"/>
            </a:endParaRPr>
          </a:p>
        </p:txBody>
      </p:sp>
      <p:sp>
        <p:nvSpPr>
          <p:cNvPr id="3" name="Subtitle 2"/>
          <p:cNvSpPr>
            <a:spLocks noGrp="1"/>
          </p:cNvSpPr>
          <p:nvPr>
            <p:ph type="subTitle" idx="1"/>
          </p:nvPr>
        </p:nvSpPr>
        <p:spPr>
          <a:xfrm flipV="1">
            <a:off x="1524000" y="5257799"/>
            <a:ext cx="9144000" cy="1400577"/>
          </a:xfrm>
        </p:spPr>
        <p:txBody>
          <a:bodyPr/>
          <a:lstStyle/>
          <a:p>
            <a:endParaRPr lang="fa-IR" dirty="0" smtClean="0"/>
          </a:p>
          <a:p>
            <a:endParaRPr lang="fa-IR" dirty="0"/>
          </a:p>
          <a:p>
            <a:endParaRPr lang="en-US" dirty="0"/>
          </a:p>
        </p:txBody>
      </p:sp>
    </p:spTree>
    <p:extLst>
      <p:ext uri="{BB962C8B-B14F-4D97-AF65-F5344CB8AC3E}">
        <p14:creationId xmlns:p14="http://schemas.microsoft.com/office/powerpoint/2010/main" xmlns="" val="37156582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4"/>
          <p:cNvSpPr txBox="1">
            <a:spLocks/>
          </p:cNvSpPr>
          <p:nvPr/>
        </p:nvSpPr>
        <p:spPr>
          <a:xfrm>
            <a:off x="577158" y="796834"/>
            <a:ext cx="11061848" cy="5773783"/>
          </a:xfrm>
          <a:prstGeom prst="rect">
            <a:avLst/>
          </a:prstGeom>
        </p:spPr>
        <p:txBody>
          <a:bodyPr vert="horz" lIns="91440" tIns="45720" rIns="91440" bIns="45720" rtlCol="0" anchor="b">
            <a:normAutofit/>
          </a:bodyPr>
          <a:lstStyle/>
          <a:p>
            <a:pPr marL="0" marR="0" lvl="0" indent="0" algn="r" defTabSz="914400" rtl="1" eaLnBrk="1" fontAlgn="auto" latinLnBrk="0" hangingPunct="1">
              <a:lnSpc>
                <a:spcPct val="90000"/>
              </a:lnSpc>
              <a:spcBef>
                <a:spcPct val="0"/>
              </a:spcBef>
              <a:spcAft>
                <a:spcPts val="0"/>
              </a:spcAft>
              <a:buClrTx/>
              <a:buSzTx/>
              <a:buFont typeface="Wingdings" pitchFamily="2" charset="2"/>
              <a:buChar char="Ø"/>
              <a:tabLst/>
              <a:defRPr/>
            </a:pPr>
            <a:endParaRPr kumimoji="0" lang="en-US" sz="3100" b="0" i="0" u="none" strike="noStrike" kern="1200" cap="none" spc="0" normalizeH="0" baseline="0" noProof="0" dirty="0">
              <a:ln>
                <a:noFill/>
              </a:ln>
              <a:solidFill>
                <a:schemeClr val="tx1"/>
              </a:solidFill>
              <a:effectLst/>
              <a:uLnTx/>
              <a:uFillTx/>
              <a:latin typeface="+mj-lt"/>
              <a:ea typeface="+mj-ea"/>
              <a:cs typeface="B Lotus" panose="00000400000000000000" pitchFamily="2" charset="-78"/>
            </a:endParaRPr>
          </a:p>
        </p:txBody>
      </p:sp>
      <p:sp>
        <p:nvSpPr>
          <p:cNvPr id="5121" name="Rectangle 1"/>
          <p:cNvSpPr>
            <a:spLocks noChangeArrowheads="1"/>
          </p:cNvSpPr>
          <p:nvPr/>
        </p:nvSpPr>
        <p:spPr bwMode="auto">
          <a:xfrm>
            <a:off x="3119718" y="1021972"/>
            <a:ext cx="7422776" cy="5232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fa-IR" sz="2800" b="0" i="0" u="none" strike="noStrike" cap="none" normalizeH="0" baseline="0" dirty="0" smtClean="0">
              <a:ln>
                <a:noFill/>
              </a:ln>
              <a:solidFill>
                <a:schemeClr val="tx1"/>
              </a:solidFill>
              <a:effectLst/>
              <a:latin typeface="Arial" pitchFamily="34" charset="0"/>
              <a:cs typeface="B Lotus" pitchFamily="2" charset="-78"/>
            </a:endParaRPr>
          </a:p>
        </p:txBody>
      </p:sp>
      <p:sp>
        <p:nvSpPr>
          <p:cNvPr id="6145" name="Rectangle 1"/>
          <p:cNvSpPr>
            <a:spLocks noChangeArrowheads="1"/>
          </p:cNvSpPr>
          <p:nvPr/>
        </p:nvSpPr>
        <p:spPr bwMode="auto">
          <a:xfrm>
            <a:off x="389965" y="766481"/>
            <a:ext cx="11416554" cy="224676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fa-IR"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endParaRPr>
          </a:p>
          <a:p>
            <a:pPr marL="0" marR="0" lvl="0" indent="0" algn="r" defTabSz="914400" rtl="1"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t/>
            </a:r>
            <a:br>
              <a:rPr kumimoji="0" lang="en-US"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br>
            <a:endParaRPr kumimoji="0" lang="fa-IR"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endParaRPr>
          </a:p>
          <a:p>
            <a:pPr marL="0" marR="0" lvl="0" indent="0" algn="r" defTabSz="914400" rtl="1"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t/>
            </a:r>
            <a:br>
              <a:rPr kumimoji="0" lang="en-US"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br>
            <a:endParaRPr kumimoji="0" lang="ar-SA" sz="2800" b="0" i="0" u="none" strike="noStrike" cap="none" normalizeH="0" baseline="0" dirty="0" smtClean="0">
              <a:ln>
                <a:noFill/>
              </a:ln>
              <a:solidFill>
                <a:schemeClr val="tx1"/>
              </a:solidFill>
              <a:effectLst/>
              <a:latin typeface="Arial" pitchFamily="34" charset="0"/>
              <a:cs typeface="Arial" pitchFamily="34" charset="0"/>
            </a:endParaRPr>
          </a:p>
        </p:txBody>
      </p:sp>
      <p:sp>
        <p:nvSpPr>
          <p:cNvPr id="5" name="Rectangle 4"/>
          <p:cNvSpPr/>
          <p:nvPr/>
        </p:nvSpPr>
        <p:spPr>
          <a:xfrm>
            <a:off x="309282" y="268941"/>
            <a:ext cx="11470342" cy="4832092"/>
          </a:xfrm>
          <a:prstGeom prst="rect">
            <a:avLst/>
          </a:prstGeom>
        </p:spPr>
        <p:txBody>
          <a:bodyPr wrap="square">
            <a:spAutoFit/>
          </a:bodyPr>
          <a:lstStyle/>
          <a:p>
            <a:pPr algn="r" rtl="1"/>
            <a:endParaRPr lang="fa-IR" sz="2800" dirty="0" smtClean="0">
              <a:cs typeface="B Lotus" pitchFamily="2" charset="-78"/>
            </a:endParaRPr>
          </a:p>
          <a:p>
            <a:pPr algn="r" rtl="1"/>
            <a:endParaRPr lang="fa-IR" sz="2800" dirty="0" smtClean="0">
              <a:cs typeface="B Lotus" pitchFamily="2" charset="-78"/>
            </a:endParaRPr>
          </a:p>
          <a:p>
            <a:pPr algn="r" rtl="1"/>
            <a:r>
              <a:rPr lang="fa-IR" sz="2800" b="1" dirty="0" smtClean="0">
                <a:cs typeface="B Lotus" pitchFamily="2" charset="-78"/>
              </a:rPr>
              <a:t>روشهاي برخورد با كاركنان </a:t>
            </a:r>
          </a:p>
          <a:p>
            <a:pPr algn="r" rtl="1"/>
            <a:endParaRPr lang="en-US" sz="2800" b="1" dirty="0" smtClean="0">
              <a:cs typeface="B Lotus" pitchFamily="2" charset="-78"/>
            </a:endParaRPr>
          </a:p>
          <a:p>
            <a:pPr algn="r" rtl="1"/>
            <a:r>
              <a:rPr lang="fa-IR" sz="2800" dirty="0" smtClean="0">
                <a:cs typeface="B Lotus" pitchFamily="2" charset="-78"/>
              </a:rPr>
              <a:t>متاسفانه بسیاری از ما برای روسایی کار کرده ایم که  تلاش ما را  برای رشد و موفقیت در نطفه خفه کرده اند ،یا با رفتار غیر منصفانه ، باعث عصبانیت  ما شده اند ، از طرفی سر پرستانی داشته ایم که به ما مهارت های جدید و انگیزه کار کردن داده اند ، و باعث شده اند که هر روز با  شور و شوق بیشتر سر کار برویم . </a:t>
            </a:r>
          </a:p>
          <a:p>
            <a:pPr algn="r" rtl="1"/>
            <a:r>
              <a:rPr lang="fa-IR" sz="2800" dirty="0" smtClean="0">
                <a:cs typeface="B Lotus" pitchFamily="2" charset="-78"/>
              </a:rPr>
              <a:t> </a:t>
            </a:r>
          </a:p>
          <a:p>
            <a:pPr algn="r" rtl="1"/>
            <a:r>
              <a:rPr lang="fa-IR" sz="2800" dirty="0" smtClean="0">
                <a:cs typeface="B Lotus" pitchFamily="2" charset="-78"/>
              </a:rPr>
              <a:t>                          راز موفقیت دسته دوم چیست ؟</a:t>
            </a:r>
          </a:p>
          <a:p>
            <a:pPr algn="r" rtl="1"/>
            <a:r>
              <a:rPr lang="fa-IR" sz="2800" dirty="0" smtClean="0">
                <a:cs typeface="B Lotus" pitchFamily="2" charset="-78"/>
              </a:rPr>
              <a:t> </a:t>
            </a:r>
          </a:p>
        </p:txBody>
      </p:sp>
    </p:spTree>
    <p:extLst>
      <p:ext uri="{BB962C8B-B14F-4D97-AF65-F5344CB8AC3E}">
        <p14:creationId xmlns:p14="http://schemas.microsoft.com/office/powerpoint/2010/main" xmlns="" val="19156864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4"/>
          <p:cNvSpPr txBox="1">
            <a:spLocks/>
          </p:cNvSpPr>
          <p:nvPr/>
        </p:nvSpPr>
        <p:spPr>
          <a:xfrm>
            <a:off x="523370" y="524435"/>
            <a:ext cx="11061848" cy="5943600"/>
          </a:xfrm>
          <a:prstGeom prst="rect">
            <a:avLst/>
          </a:prstGeom>
        </p:spPr>
        <p:txBody>
          <a:bodyPr vert="horz" lIns="91440" tIns="45720" rIns="91440" bIns="45720" rtlCol="0" anchor="b">
            <a:normAutofit fontScale="25000" lnSpcReduction="20000"/>
          </a:bodyPr>
          <a:lstStyle/>
          <a:p>
            <a:pPr lvl="0" algn="r" rtl="1">
              <a:lnSpc>
                <a:spcPct val="90000"/>
              </a:lnSpc>
              <a:spcBef>
                <a:spcPct val="0"/>
              </a:spcBef>
              <a:defRPr/>
            </a:pPr>
            <a:r>
              <a:rPr lang="fa-IR" sz="11200" b="1" dirty="0" smtClean="0">
                <a:cs typeface="B Lotus" pitchFamily="2" charset="-78"/>
              </a:rPr>
              <a:t>نيازها در ارتباط با نوع رفتار انسان </a:t>
            </a:r>
          </a:p>
          <a:p>
            <a:pPr lvl="0" algn="r" rtl="1">
              <a:lnSpc>
                <a:spcPct val="90000"/>
              </a:lnSpc>
              <a:spcBef>
                <a:spcPct val="0"/>
              </a:spcBef>
              <a:defRPr/>
            </a:pPr>
            <a:endParaRPr lang="fa-IR" sz="11200" b="1" dirty="0" smtClean="0">
              <a:cs typeface="B Lotus" pitchFamily="2" charset="-78"/>
            </a:endParaRPr>
          </a:p>
          <a:p>
            <a:pPr algn="r" rtl="1"/>
            <a:r>
              <a:rPr lang="ar-SA" sz="11200" dirty="0" smtClean="0">
                <a:cs typeface="B Lotus" pitchFamily="2" charset="-78"/>
              </a:rPr>
              <a:t>به تجربه ثابت شده است که نیروی کار یک انسان تنها به توانمندی های وی بستگی ندارد,بلکه با محرک های درونی,آمادگی برای ارائه توان کاری,و انگیزه های او در ارتباط است.</a:t>
            </a:r>
            <a:endParaRPr lang="fa-IR" sz="11200" dirty="0" smtClean="0">
              <a:cs typeface="B Lotus" pitchFamily="2" charset="-78"/>
            </a:endParaRPr>
          </a:p>
          <a:p>
            <a:pPr algn="r" rtl="1"/>
            <a:r>
              <a:rPr lang="fa-IR" sz="11200" dirty="0" smtClean="0">
                <a:cs typeface="B Lotus" pitchFamily="2" charset="-78"/>
              </a:rPr>
              <a:t>محرکهای درونی ازنیازهای انسان ،ناشی می شودوچگونگی رفتار شخص نیزاز آن متأثراست.</a:t>
            </a:r>
          </a:p>
          <a:p>
            <a:pPr algn="r" rtl="1"/>
            <a:r>
              <a:rPr lang="fa-IR" sz="11200" dirty="0" smtClean="0">
                <a:cs typeface="B Lotus" pitchFamily="2" charset="-78"/>
              </a:rPr>
              <a:t>نياز حالتي دروني است : </a:t>
            </a:r>
          </a:p>
          <a:p>
            <a:pPr algn="r" rtl="1"/>
            <a:r>
              <a:rPr lang="fa-IR" sz="11200" dirty="0" smtClean="0">
                <a:cs typeface="B Lotus" pitchFamily="2" charset="-78"/>
              </a:rPr>
              <a:t>    كه باعث مي شودنتيجه يا پيامدخاصي جالب به نظر برسد.</a:t>
            </a:r>
          </a:p>
          <a:p>
            <a:pPr algn="r" rtl="1"/>
            <a:endParaRPr lang="fa-IR" sz="11200" dirty="0" smtClean="0">
              <a:cs typeface="B Lotus" pitchFamily="2" charset="-78"/>
            </a:endParaRPr>
          </a:p>
          <a:p>
            <a:pPr algn="r" rtl="1"/>
            <a:r>
              <a:rPr lang="fa-IR" sz="11200" dirty="0" smtClean="0">
                <a:cs typeface="B Lotus" pitchFamily="2" charset="-78"/>
              </a:rPr>
              <a:t>     نياز ارضا نشده تنش ايجاد مي كند .پويايي را  بوجود مي آورد ،موجب بروز نوعي رفتار در فرد مي گردد تا در پی تامین هدف برآید .</a:t>
            </a:r>
          </a:p>
          <a:p>
            <a:pPr algn="r" rtl="1"/>
            <a:r>
              <a:rPr lang="fa-IR" sz="11200" dirty="0" smtClean="0">
                <a:cs typeface="B Lotus" pitchFamily="2" charset="-78"/>
              </a:rPr>
              <a:t> </a:t>
            </a:r>
            <a:endParaRPr lang="en-US" sz="11200" dirty="0" smtClean="0">
              <a:cs typeface="B Lotus" pitchFamily="2" charset="-78"/>
            </a:endParaRPr>
          </a:p>
          <a:p>
            <a:pPr algn="r" rtl="1">
              <a:lnSpc>
                <a:spcPct val="90000"/>
              </a:lnSpc>
              <a:spcBef>
                <a:spcPct val="0"/>
              </a:spcBef>
              <a:defRPr/>
            </a:pPr>
            <a:r>
              <a:rPr lang="ar-SA" sz="11200" b="1" dirty="0" smtClean="0">
                <a:cs typeface="B Lotus" pitchFamily="2" charset="-78"/>
              </a:rPr>
              <a:t>انگیزش</a:t>
            </a:r>
            <a:endParaRPr lang="fa-IR" sz="11200" b="1" dirty="0" smtClean="0">
              <a:cs typeface="B Lotus" pitchFamily="2" charset="-78"/>
            </a:endParaRPr>
          </a:p>
          <a:p>
            <a:pPr algn="r" rtl="1">
              <a:lnSpc>
                <a:spcPct val="90000"/>
              </a:lnSpc>
              <a:spcBef>
                <a:spcPct val="0"/>
              </a:spcBef>
              <a:defRPr/>
            </a:pPr>
            <a:r>
              <a:rPr lang="en-US" sz="11200" dirty="0" smtClean="0">
                <a:cs typeface="B Lotus" pitchFamily="2" charset="-78"/>
              </a:rPr>
              <a:t/>
            </a:r>
            <a:br>
              <a:rPr lang="en-US" sz="11200" dirty="0" smtClean="0">
                <a:cs typeface="B Lotus" pitchFamily="2" charset="-78"/>
              </a:rPr>
            </a:br>
            <a:r>
              <a:rPr lang="ar-SA" sz="11200" dirty="0" smtClean="0">
                <a:cs typeface="B Lotus" pitchFamily="2" charset="-78"/>
              </a:rPr>
              <a:t>انگیزه ها,چراهای رفتار هستند.</a:t>
            </a:r>
            <a:endParaRPr lang="fa-IR" sz="11200" dirty="0" smtClean="0">
              <a:cs typeface="B Lotus" pitchFamily="2" charset="-78"/>
            </a:endParaRPr>
          </a:p>
          <a:p>
            <a:pPr algn="r" rtl="1">
              <a:lnSpc>
                <a:spcPct val="90000"/>
              </a:lnSpc>
              <a:spcBef>
                <a:spcPct val="0"/>
              </a:spcBef>
              <a:defRPr/>
            </a:pPr>
            <a:r>
              <a:rPr lang="ar-SA" sz="11200" dirty="0" smtClean="0">
                <a:cs typeface="B Lotus" pitchFamily="2" charset="-78"/>
              </a:rPr>
              <a:t>آنها موجب آغاز و ادامه ی فعالیت می شوند و جهت کلی رفتار فرد را معین می سازند.</a:t>
            </a:r>
            <a:endParaRPr lang="fa-IR" sz="11200" dirty="0" smtClean="0">
              <a:cs typeface="B Lotus" pitchFamily="2" charset="-78"/>
            </a:endParaRPr>
          </a:p>
          <a:p>
            <a:pPr algn="r" rtl="1">
              <a:lnSpc>
                <a:spcPct val="90000"/>
              </a:lnSpc>
              <a:spcBef>
                <a:spcPct val="0"/>
              </a:spcBef>
              <a:defRPr/>
            </a:pPr>
            <a:r>
              <a:rPr lang="fa-IR" sz="11200" dirty="0" smtClean="0">
                <a:cs typeface="B Lotus" pitchFamily="2" charset="-78"/>
              </a:rPr>
              <a:t>ب</a:t>
            </a:r>
            <a:r>
              <a:rPr lang="ar-SA" sz="11200" dirty="0" smtClean="0">
                <a:cs typeface="B Lotus" pitchFamily="2" charset="-78"/>
              </a:rPr>
              <a:t>رانگیخته شدن یا ایجاد انگیزه در فرد انگیزش نامیده می شود.</a:t>
            </a:r>
            <a:endParaRPr lang="fa-IR" sz="11200" dirty="0" smtClean="0">
              <a:cs typeface="B Lotus" pitchFamily="2" charset="-78"/>
            </a:endParaRPr>
          </a:p>
          <a:p>
            <a:pPr algn="r" rtl="1">
              <a:lnSpc>
                <a:spcPct val="90000"/>
              </a:lnSpc>
              <a:spcBef>
                <a:spcPct val="0"/>
              </a:spcBef>
              <a:defRPr/>
            </a:pPr>
            <a:r>
              <a:rPr lang="ar-SA" sz="11200" dirty="0" smtClean="0">
                <a:cs typeface="B Lotus" pitchFamily="2" charset="-78"/>
              </a:rPr>
              <a:t>نگیزش کارکنان یکی از وظ</a:t>
            </a:r>
            <a:r>
              <a:rPr lang="fa-IR" sz="11200" dirty="0" smtClean="0">
                <a:cs typeface="B Lotus" pitchFamily="2" charset="-78"/>
              </a:rPr>
              <a:t>ا</a:t>
            </a:r>
            <a:r>
              <a:rPr lang="ar-SA" sz="11200" dirty="0" smtClean="0">
                <a:cs typeface="B Lotus" pitchFamily="2" charset="-78"/>
              </a:rPr>
              <a:t>یف جدی سرپرستان می باشد.با شناخت نیازها و هدایت آنها می توان به انگیزش مثبت کارکنان دست یافت</a:t>
            </a:r>
            <a:r>
              <a:rPr lang="en-US" sz="11200" dirty="0" smtClean="0">
                <a:cs typeface="B Lotus" pitchFamily="2" charset="-78"/>
              </a:rPr>
              <a:t>.</a:t>
            </a:r>
          </a:p>
          <a:p>
            <a:pPr lvl="0" algn="r" rtl="1">
              <a:lnSpc>
                <a:spcPct val="90000"/>
              </a:lnSpc>
              <a:spcBef>
                <a:spcPct val="0"/>
              </a:spcBef>
              <a:buFont typeface="Wingdings" pitchFamily="2" charset="2"/>
              <a:buChar char="Ø"/>
              <a:defRPr/>
            </a:pPr>
            <a:endParaRPr kumimoji="0" lang="en-US" sz="3100" b="0" i="0" u="none" strike="noStrike" kern="1200" cap="none" spc="0" normalizeH="0" baseline="0" noProof="0" dirty="0">
              <a:ln>
                <a:noFill/>
              </a:ln>
              <a:solidFill>
                <a:schemeClr val="tx1"/>
              </a:solidFill>
              <a:effectLst/>
              <a:uLnTx/>
              <a:uFillTx/>
              <a:latin typeface="+mj-lt"/>
              <a:ea typeface="+mj-ea"/>
              <a:cs typeface="B Lotus" panose="00000400000000000000" pitchFamily="2" charset="-78"/>
            </a:endParaRPr>
          </a:p>
        </p:txBody>
      </p:sp>
      <p:sp>
        <p:nvSpPr>
          <p:cNvPr id="5121" name="Rectangle 1"/>
          <p:cNvSpPr>
            <a:spLocks noChangeArrowheads="1"/>
          </p:cNvSpPr>
          <p:nvPr/>
        </p:nvSpPr>
        <p:spPr bwMode="auto">
          <a:xfrm>
            <a:off x="3119718" y="1021972"/>
            <a:ext cx="7422776" cy="5232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fa-IR" sz="2800" b="0" i="0" u="none" strike="noStrike" cap="none" normalizeH="0" baseline="0" dirty="0" smtClean="0">
              <a:ln>
                <a:noFill/>
              </a:ln>
              <a:solidFill>
                <a:schemeClr val="tx1"/>
              </a:solidFill>
              <a:effectLst/>
              <a:latin typeface="Arial" pitchFamily="34" charset="0"/>
              <a:cs typeface="B Lotus" pitchFamily="2" charset="-78"/>
            </a:endParaRPr>
          </a:p>
        </p:txBody>
      </p:sp>
      <p:sp>
        <p:nvSpPr>
          <p:cNvPr id="6145" name="Rectangle 1"/>
          <p:cNvSpPr>
            <a:spLocks noChangeArrowheads="1"/>
          </p:cNvSpPr>
          <p:nvPr/>
        </p:nvSpPr>
        <p:spPr bwMode="auto">
          <a:xfrm>
            <a:off x="389965" y="349624"/>
            <a:ext cx="11416554" cy="9541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fa-IR"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endParaRPr>
          </a:p>
          <a:p>
            <a:pPr marL="0" marR="0" lvl="0" indent="0" algn="r" defTabSz="914400" rtl="1" eaLnBrk="1" fontAlgn="base" latinLnBrk="0" hangingPunct="1">
              <a:lnSpc>
                <a:spcPct val="100000"/>
              </a:lnSpc>
              <a:spcBef>
                <a:spcPct val="0"/>
              </a:spcBef>
              <a:spcAft>
                <a:spcPct val="0"/>
              </a:spcAft>
              <a:buClrTx/>
              <a:buSzTx/>
              <a:buFontTx/>
              <a:buNone/>
              <a:tabLst/>
            </a:pPr>
            <a:endParaRPr kumimoji="0" lang="ar-SA" sz="2800" b="0" i="0" u="none" strike="noStrike" cap="none" normalizeH="0" baseline="0" dirty="0" smtClean="0">
              <a:ln>
                <a:noFill/>
              </a:ln>
              <a:solidFill>
                <a:schemeClr val="tx1"/>
              </a:solidFill>
              <a:effectLst/>
              <a:latin typeface="Arial" pitchFamily="34" charset="0"/>
              <a:cs typeface="Arial" pitchFamily="34" charset="0"/>
            </a:endParaRPr>
          </a:p>
        </p:txBody>
      </p:sp>
      <p:sp>
        <p:nvSpPr>
          <p:cNvPr id="5" name="Rectangle 4"/>
          <p:cNvSpPr/>
          <p:nvPr/>
        </p:nvSpPr>
        <p:spPr>
          <a:xfrm>
            <a:off x="336176" y="1"/>
            <a:ext cx="11591365" cy="954107"/>
          </a:xfrm>
          <a:prstGeom prst="rect">
            <a:avLst/>
          </a:prstGeom>
        </p:spPr>
        <p:txBody>
          <a:bodyPr wrap="square">
            <a:spAutoFit/>
          </a:bodyPr>
          <a:lstStyle/>
          <a:p>
            <a:pPr lvl="0" algn="r" rtl="1" fontAlgn="base">
              <a:spcBef>
                <a:spcPct val="0"/>
              </a:spcBef>
              <a:spcAft>
                <a:spcPct val="0"/>
              </a:spcAft>
            </a:pPr>
            <a:endParaRPr lang="fa-IR" sz="2800" dirty="0" smtClean="0">
              <a:latin typeface="Calibri" pitchFamily="34" charset="0"/>
              <a:ea typeface="Calibri" pitchFamily="34" charset="0"/>
              <a:cs typeface="B Lotus" pitchFamily="2" charset="-78"/>
            </a:endParaRPr>
          </a:p>
          <a:p>
            <a:pPr lvl="0" algn="r" rtl="1" fontAlgn="base">
              <a:spcBef>
                <a:spcPct val="0"/>
              </a:spcBef>
              <a:spcAft>
                <a:spcPct val="0"/>
              </a:spcAft>
            </a:pPr>
            <a:endParaRPr lang="ar-SA" sz="2800" dirty="0" smtClean="0">
              <a:latin typeface="Arial" pitchFamily="34" charset="0"/>
              <a:cs typeface="B Lotus" pitchFamily="2" charset="-78"/>
            </a:endParaRPr>
          </a:p>
        </p:txBody>
      </p:sp>
    </p:spTree>
    <p:extLst>
      <p:ext uri="{BB962C8B-B14F-4D97-AF65-F5344CB8AC3E}">
        <p14:creationId xmlns:p14="http://schemas.microsoft.com/office/powerpoint/2010/main" xmlns="" val="19156864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391886" y="336177"/>
            <a:ext cx="11289803" cy="6360458"/>
          </a:xfrm>
        </p:spPr>
        <p:txBody>
          <a:bodyPr>
            <a:normAutofit/>
          </a:bodyPr>
          <a:lstStyle/>
          <a:p>
            <a:pPr algn="r" rtl="1"/>
            <a:r>
              <a:rPr lang="en-US" sz="4800" dirty="0" smtClean="0"/>
              <a:t/>
            </a:r>
            <a:br>
              <a:rPr lang="en-US" sz="4800" dirty="0" smtClean="0"/>
            </a:br>
            <a:r>
              <a:rPr lang="en-US" dirty="0" smtClean="0">
                <a:latin typeface="Calibri" panose="020F0502020204030204" pitchFamily="34" charset="0"/>
                <a:ea typeface="Calibri" panose="020F0502020204030204" pitchFamily="34" charset="0"/>
                <a:cs typeface="Arial" panose="020B0604020202020204" pitchFamily="34" charset="0"/>
              </a:rPr>
              <a:t/>
            </a:r>
            <a:br>
              <a:rPr lang="en-US" dirty="0" smtClean="0">
                <a:latin typeface="Calibri" panose="020F0502020204030204" pitchFamily="34" charset="0"/>
                <a:ea typeface="Calibri" panose="020F0502020204030204" pitchFamily="34" charset="0"/>
                <a:cs typeface="Arial" panose="020B0604020202020204" pitchFamily="34" charset="0"/>
              </a:rPr>
            </a:br>
            <a:endParaRPr lang="en-US" dirty="0"/>
          </a:p>
        </p:txBody>
      </p:sp>
      <p:sp>
        <p:nvSpPr>
          <p:cNvPr id="4097" name="Rectangle 1"/>
          <p:cNvSpPr>
            <a:spLocks noChangeArrowheads="1"/>
          </p:cNvSpPr>
          <p:nvPr/>
        </p:nvSpPr>
        <p:spPr bwMode="auto">
          <a:xfrm>
            <a:off x="506437" y="309488"/>
            <a:ext cx="11296357" cy="13849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0" fontAlgn="base" latinLnBrk="0" hangingPunct="0">
              <a:lnSpc>
                <a:spcPct val="100000"/>
              </a:lnSpc>
              <a:spcBef>
                <a:spcPct val="0"/>
              </a:spcBef>
              <a:spcAft>
                <a:spcPct val="0"/>
              </a:spcAft>
              <a:buClrTx/>
              <a:buSzTx/>
              <a:buFontTx/>
              <a:buNone/>
              <a:tabLst/>
            </a:pPr>
            <a:endParaRPr kumimoji="0" lang="fa-IR"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t/>
            </a:r>
            <a:br>
              <a:rPr kumimoji="0" lang="en-US"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br>
            <a:endParaRPr kumimoji="0" lang="ar-SA" sz="2800" b="0" i="0" u="none" strike="noStrike" cap="none" normalizeH="0" baseline="0" dirty="0" smtClean="0">
              <a:ln>
                <a:noFill/>
              </a:ln>
              <a:solidFill>
                <a:schemeClr val="tx1"/>
              </a:solidFill>
              <a:effectLst/>
              <a:latin typeface="Arial" pitchFamily="34" charset="0"/>
              <a:cs typeface="B Lotus" pitchFamily="2" charset="-78"/>
            </a:endParaRPr>
          </a:p>
        </p:txBody>
      </p:sp>
      <p:sp>
        <p:nvSpPr>
          <p:cNvPr id="6145" name="Rectangle 1"/>
          <p:cNvSpPr>
            <a:spLocks noChangeArrowheads="1"/>
          </p:cNvSpPr>
          <p:nvPr/>
        </p:nvSpPr>
        <p:spPr bwMode="auto">
          <a:xfrm>
            <a:off x="376518" y="215153"/>
            <a:ext cx="11497235" cy="79424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r" rtl="1"/>
            <a:r>
              <a:rPr kumimoji="0" lang="ar-SA" sz="2800" b="1" i="0" u="none" strike="noStrike" cap="none" normalizeH="0" baseline="0" dirty="0" smtClean="0">
                <a:ln>
                  <a:noFill/>
                </a:ln>
                <a:solidFill>
                  <a:schemeClr val="tx1"/>
                </a:solidFill>
                <a:effectLst/>
                <a:latin typeface="Calibri" pitchFamily="34" charset="0"/>
                <a:ea typeface="Calibri" pitchFamily="34" charset="0"/>
                <a:cs typeface="B Lotus" pitchFamily="2" charset="-78"/>
              </a:rPr>
              <a:t>نظریه های انگیزش</a:t>
            </a:r>
            <a:r>
              <a:rPr kumimoji="0" lang="en-US"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t/>
            </a:r>
            <a:br>
              <a:rPr kumimoji="0" lang="en-US"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br>
            <a:r>
              <a:rPr kumimoji="0" lang="ar-SA"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t>دهه 1950 یکی از دوره های بسیار پربار از نظر ارائه مفاهیم انگیزش بود.در این دهه سه نظریه ارائه شد که عبارت اند از:نظریه سلسله مراتب نیازهای"مازلو",نظریه</a:t>
            </a:r>
            <a:r>
              <a:rPr kumimoji="0" lang="en-US"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t> X </a:t>
            </a:r>
            <a:r>
              <a:rPr kumimoji="0" lang="ar-SA"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t>و</a:t>
            </a:r>
            <a:r>
              <a:rPr kumimoji="0" lang="en-US"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t> Y "</a:t>
            </a:r>
            <a:r>
              <a:rPr kumimoji="0" lang="ar-SA"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t>مک گریگور" و نظریه انگیزش-بهداشت-"هرزبرگ</a:t>
            </a:r>
            <a:r>
              <a:rPr kumimoji="0" lang="en-US"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t>”</a:t>
            </a:r>
            <a:r>
              <a:rPr lang="ar-SA" sz="2800" b="1" dirty="0" smtClean="0">
                <a:cs typeface="B Lotus" pitchFamily="2" charset="-78"/>
              </a:rPr>
              <a:t> </a:t>
            </a:r>
            <a:endParaRPr lang="fa-IR" sz="2800" b="1" dirty="0" smtClean="0">
              <a:cs typeface="B Lotus" pitchFamily="2" charset="-78"/>
            </a:endParaRPr>
          </a:p>
          <a:p>
            <a:pPr algn="r" rtl="1"/>
            <a:endParaRPr lang="fa-IR" sz="2800" b="1" dirty="0" smtClean="0">
              <a:cs typeface="B Lotus" pitchFamily="2" charset="-78"/>
            </a:endParaRPr>
          </a:p>
          <a:p>
            <a:pPr algn="r" rtl="1"/>
            <a:r>
              <a:rPr lang="ar-SA" sz="2800" b="1" dirty="0" smtClean="0">
                <a:cs typeface="B Lotus" pitchFamily="2" charset="-78"/>
              </a:rPr>
              <a:t>نظریه سلسله مراتب نیازها</a:t>
            </a:r>
            <a:r>
              <a:rPr lang="en-US" sz="2800" dirty="0" smtClean="0">
                <a:cs typeface="B Lotus" pitchFamily="2" charset="-78"/>
              </a:rPr>
              <a:t/>
            </a:r>
            <a:br>
              <a:rPr lang="en-US" sz="2800" dirty="0" smtClean="0">
                <a:cs typeface="B Lotus" pitchFamily="2" charset="-78"/>
              </a:rPr>
            </a:br>
            <a:r>
              <a:rPr lang="ar-SA" sz="2800" dirty="0" smtClean="0">
                <a:cs typeface="B Lotus" pitchFamily="2" charset="-78"/>
              </a:rPr>
              <a:t>این نظریه به وسیله"ابراهام مزلو"ارائه شد که از مشهورترین نظریه های انگیزش است.او اساس فرض خود را بر این گذاشته است که در درون هر انسان پنج دسته نیاز(به صورت طبقه بندی شده)وجود دارند.</a:t>
            </a:r>
            <a:endParaRPr lang="en-US" sz="2800" dirty="0" smtClean="0">
              <a:cs typeface="B Lotus" pitchFamily="2" charset="-78"/>
            </a:endParaRPr>
          </a:p>
          <a:p>
            <a:pPr algn="r" rtl="1"/>
            <a:r>
              <a:rPr lang="ar-SA" sz="2800" dirty="0" smtClean="0">
                <a:cs typeface="B Lotus" pitchFamily="2" charset="-78"/>
              </a:rPr>
              <a:t>این نیازها عبارت اند از:</a:t>
            </a:r>
            <a:endParaRPr lang="fa-IR" sz="2800" dirty="0" smtClean="0">
              <a:cs typeface="B Lotus" pitchFamily="2" charset="-78"/>
            </a:endParaRPr>
          </a:p>
          <a:p>
            <a:pPr algn="r" rtl="1"/>
            <a:r>
              <a:rPr lang="fa-IR" sz="2800" dirty="0" smtClean="0">
                <a:cs typeface="B Lotus" pitchFamily="2" charset="-78"/>
              </a:rPr>
              <a:t>1</a:t>
            </a:r>
            <a:r>
              <a:rPr lang="ar-SA" sz="2800" dirty="0" smtClean="0">
                <a:cs typeface="B Lotus" pitchFamily="2" charset="-78"/>
              </a:rPr>
              <a:t>- فیزیولوژیکی    2- ایمنی      3- اجتماعی     4- احترام        5- خودشکوفایی</a:t>
            </a:r>
            <a:endParaRPr lang="fa-IR" sz="2800" dirty="0" smtClean="0">
              <a:cs typeface="B Lotus" pitchFamily="2" charset="-78"/>
            </a:endParaRPr>
          </a:p>
          <a:p>
            <a:pPr algn="r" rtl="1"/>
            <a:r>
              <a:rPr lang="en-US" sz="2800" dirty="0" smtClean="0">
                <a:cs typeface="B Lotus" pitchFamily="2" charset="-78"/>
              </a:rPr>
              <a:t/>
            </a:r>
            <a:br>
              <a:rPr lang="en-US" sz="2800" dirty="0" smtClean="0">
                <a:cs typeface="B Lotus" pitchFamily="2" charset="-78"/>
              </a:rPr>
            </a:br>
            <a:r>
              <a:rPr lang="ar-SA" sz="2800" dirty="0" smtClean="0">
                <a:cs typeface="B Lotus" pitchFamily="2" charset="-78"/>
              </a:rPr>
              <a:t>از نظر"مزلو" آدمی در هر مرحله رفتارها و ارزش هایی را از خود بروز می دهد که به همان سطح,اختصاص دارد و نمی تواند رفتارافرادی را که در سطوح بالاتری قرار دارند درک کند.او بر این باور است که اکثر مردم در سطح پایین امرار معاش قرار دارند و خود را در زندان نیازهای اولیه محبوس کرده اند</a:t>
            </a:r>
            <a:r>
              <a:rPr lang="en-US" sz="2800" dirty="0" smtClean="0">
                <a:cs typeface="B Lotus" pitchFamily="2" charset="-78"/>
              </a:rPr>
              <a:t>.</a:t>
            </a:r>
          </a:p>
          <a:p>
            <a:pPr marL="0" marR="0" lvl="0" indent="0" algn="r" defTabSz="914400" rtl="1" eaLnBrk="1" fontAlgn="base" latinLnBrk="0" hangingPunct="1">
              <a:lnSpc>
                <a:spcPct val="100000"/>
              </a:lnSpc>
              <a:spcBef>
                <a:spcPct val="0"/>
              </a:spcBef>
              <a:spcAft>
                <a:spcPct val="0"/>
              </a:spcAft>
              <a:buClrTx/>
              <a:buSzTx/>
              <a:buFontTx/>
              <a:buNone/>
              <a:tabLst/>
            </a:pPr>
            <a:endParaRPr kumimoji="0" lang="fa-IR"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endParaRPr>
          </a:p>
          <a:p>
            <a:pPr marL="0" marR="0" lvl="0" indent="0" algn="r" defTabSz="914400" rtl="1" eaLnBrk="1" fontAlgn="base" latinLnBrk="0" hangingPunct="1">
              <a:lnSpc>
                <a:spcPct val="100000"/>
              </a:lnSpc>
              <a:spcBef>
                <a:spcPct val="0"/>
              </a:spcBef>
              <a:spcAft>
                <a:spcPct val="0"/>
              </a:spcAft>
              <a:buClrTx/>
              <a:buSzTx/>
              <a:buFontTx/>
              <a:buNone/>
              <a:tabLst/>
            </a:pPr>
            <a:endParaRPr kumimoji="0" lang="fa-IR"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endParaRPr>
          </a:p>
          <a:p>
            <a:pPr marL="0" marR="0" lvl="0" indent="0" algn="r" defTabSz="914400" rtl="1"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pitchFamily="34" charset="0"/>
              <a:cs typeface="B Lotus" pitchFamily="2" charset="-78"/>
            </a:endParaRPr>
          </a:p>
        </p:txBody>
      </p:sp>
    </p:spTree>
    <p:extLst>
      <p:ext uri="{BB962C8B-B14F-4D97-AF65-F5344CB8AC3E}">
        <p14:creationId xmlns:p14="http://schemas.microsoft.com/office/powerpoint/2010/main" xmlns="" val="906406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ubtitle 3"/>
          <p:cNvSpPr>
            <a:spLocks noGrp="1"/>
          </p:cNvSpPr>
          <p:nvPr>
            <p:ph type="ctrTitle"/>
          </p:nvPr>
        </p:nvSpPr>
        <p:spPr>
          <a:xfrm>
            <a:off x="274320" y="363071"/>
            <a:ext cx="11247120" cy="5943600"/>
          </a:xfrm>
        </p:spPr>
        <p:txBody>
          <a:bodyPr>
            <a:normAutofit/>
          </a:bodyPr>
          <a:lstStyle/>
          <a:p>
            <a:pPr algn="r"/>
            <a:r>
              <a:rPr lang="en-US" dirty="0" smtClean="0"/>
              <a:t> </a:t>
            </a:r>
            <a:r>
              <a:rPr lang="fa-IR" dirty="0" smtClean="0"/>
              <a:t/>
            </a:r>
            <a:br>
              <a:rPr lang="fa-IR" dirty="0" smtClean="0"/>
            </a:br>
            <a:r>
              <a:rPr lang="fa-IR" dirty="0" smtClean="0"/>
              <a:t/>
            </a:r>
            <a:br>
              <a:rPr lang="fa-IR" dirty="0" smtClean="0"/>
            </a:br>
            <a:endParaRPr lang="en-US" sz="3100" dirty="0">
              <a:cs typeface="B Lotus" pitchFamily="2" charset="-78"/>
            </a:endParaRPr>
          </a:p>
        </p:txBody>
      </p:sp>
      <p:sp>
        <p:nvSpPr>
          <p:cNvPr id="5121" name="Rectangle 1"/>
          <p:cNvSpPr>
            <a:spLocks noChangeArrowheads="1"/>
          </p:cNvSpPr>
          <p:nvPr/>
        </p:nvSpPr>
        <p:spPr bwMode="auto">
          <a:xfrm>
            <a:off x="718457" y="738659"/>
            <a:ext cx="10946674"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fa-I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 name="Rectangle 1"/>
          <p:cNvSpPr>
            <a:spLocks noChangeArrowheads="1"/>
          </p:cNvSpPr>
          <p:nvPr/>
        </p:nvSpPr>
        <p:spPr bwMode="auto">
          <a:xfrm>
            <a:off x="309282" y="268941"/>
            <a:ext cx="11551024" cy="181588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fa-IR" sz="2800" b="1" i="0" u="none" strike="noStrike" cap="none" normalizeH="0" baseline="0" dirty="0" smtClean="0">
              <a:ln>
                <a:noFill/>
              </a:ln>
              <a:solidFill>
                <a:schemeClr val="tx1"/>
              </a:solidFill>
              <a:effectLst/>
              <a:latin typeface="Calibri" pitchFamily="34" charset="0"/>
              <a:ea typeface="Calibri" pitchFamily="34" charset="0"/>
              <a:cs typeface="B Lotus" pitchFamily="2" charset="-78"/>
            </a:endParaRPr>
          </a:p>
          <a:p>
            <a:pPr marL="0" marR="0" lvl="0" indent="0" algn="r" defTabSz="914400" rtl="1" eaLnBrk="1" fontAlgn="base" latinLnBrk="0" hangingPunct="1">
              <a:lnSpc>
                <a:spcPct val="100000"/>
              </a:lnSpc>
              <a:spcBef>
                <a:spcPct val="0"/>
              </a:spcBef>
              <a:spcAft>
                <a:spcPct val="0"/>
              </a:spcAft>
              <a:buClrTx/>
              <a:buSzTx/>
              <a:buFontTx/>
              <a:buNone/>
              <a:tabLst/>
            </a:pPr>
            <a:endParaRPr lang="fa-IR" sz="2800" b="1" dirty="0" smtClean="0">
              <a:latin typeface="Calibri" pitchFamily="34" charset="0"/>
              <a:ea typeface="Calibri" pitchFamily="34" charset="0"/>
              <a:cs typeface="B Lotus" pitchFamily="2" charset="-78"/>
            </a:endParaRPr>
          </a:p>
          <a:p>
            <a:pPr marL="0" marR="0" lvl="0" indent="0" algn="r" defTabSz="914400" rtl="1" eaLnBrk="1" fontAlgn="base" latinLnBrk="0" hangingPunct="1">
              <a:lnSpc>
                <a:spcPct val="100000"/>
              </a:lnSpc>
              <a:spcBef>
                <a:spcPct val="0"/>
              </a:spcBef>
              <a:spcAft>
                <a:spcPct val="0"/>
              </a:spcAft>
              <a:buClrTx/>
              <a:buSzTx/>
              <a:buFontTx/>
              <a:buNone/>
              <a:tabLst/>
            </a:pPr>
            <a:endParaRPr kumimoji="0" lang="fa-IR" sz="2800" b="1" i="0" u="none" strike="noStrike" cap="none" normalizeH="0" baseline="0" dirty="0" smtClean="0">
              <a:ln>
                <a:noFill/>
              </a:ln>
              <a:solidFill>
                <a:schemeClr val="tx1"/>
              </a:solidFill>
              <a:effectLst/>
              <a:latin typeface="Calibri" pitchFamily="34" charset="0"/>
              <a:ea typeface="Calibri" pitchFamily="34" charset="0"/>
              <a:cs typeface="B Lotus" pitchFamily="2" charset="-78"/>
            </a:endParaRPr>
          </a:p>
          <a:p>
            <a:pPr marL="0" marR="0" lvl="0" indent="0" algn="r" defTabSz="914400" rtl="1" eaLnBrk="1" fontAlgn="base" latinLnBrk="0" hangingPunct="1">
              <a:lnSpc>
                <a:spcPct val="100000"/>
              </a:lnSpc>
              <a:spcBef>
                <a:spcPct val="0"/>
              </a:spcBef>
              <a:spcAft>
                <a:spcPct val="0"/>
              </a:spcAft>
              <a:buClrTx/>
              <a:buSzTx/>
              <a:buFontTx/>
              <a:buNone/>
              <a:tabLst/>
            </a:pPr>
            <a:endParaRPr lang="fa-IR" sz="2800" b="1" dirty="0" smtClean="0">
              <a:latin typeface="Calibri" pitchFamily="34" charset="0"/>
              <a:ea typeface="Calibri" pitchFamily="34" charset="0"/>
              <a:cs typeface="B Lotus" pitchFamily="2" charset="-78"/>
            </a:endParaRPr>
          </a:p>
        </p:txBody>
      </p:sp>
      <p:sp>
        <p:nvSpPr>
          <p:cNvPr id="9" name="Rectangle 8"/>
          <p:cNvSpPr/>
          <p:nvPr/>
        </p:nvSpPr>
        <p:spPr>
          <a:xfrm>
            <a:off x="282388" y="2177157"/>
            <a:ext cx="11215134" cy="954107"/>
          </a:xfrm>
          <a:prstGeom prst="rect">
            <a:avLst/>
          </a:prstGeom>
        </p:spPr>
        <p:txBody>
          <a:bodyPr wrap="square">
            <a:spAutoFit/>
          </a:bodyPr>
          <a:lstStyle/>
          <a:p>
            <a:pPr lvl="0" algn="r" rtl="1" eaLnBrk="0" fontAlgn="base" hangingPunct="0">
              <a:spcBef>
                <a:spcPct val="0"/>
              </a:spcBef>
              <a:spcAft>
                <a:spcPct val="0"/>
              </a:spcAft>
            </a:pPr>
            <a:endParaRPr lang="fa-IR" sz="2800" dirty="0" smtClean="0">
              <a:latin typeface="Arial" pitchFamily="34" charset="0"/>
              <a:ea typeface="Calibri" pitchFamily="34" charset="0"/>
              <a:cs typeface="B Lotus" pitchFamily="2" charset="-78"/>
            </a:endParaRPr>
          </a:p>
          <a:p>
            <a:pPr lvl="0" algn="r" rtl="1" eaLnBrk="0" fontAlgn="base" hangingPunct="0">
              <a:spcBef>
                <a:spcPct val="0"/>
              </a:spcBef>
              <a:spcAft>
                <a:spcPct val="0"/>
              </a:spcAft>
            </a:pPr>
            <a:endParaRPr lang="fa-IR" sz="2800" dirty="0" smtClean="0">
              <a:latin typeface="Arial" pitchFamily="34" charset="0"/>
              <a:cs typeface="B Lotus" pitchFamily="2" charset="-78"/>
            </a:endParaRPr>
          </a:p>
        </p:txBody>
      </p:sp>
      <p:graphicFrame>
        <p:nvGraphicFramePr>
          <p:cNvPr id="7" name="Diagram 6"/>
          <p:cNvGraphicFramePr/>
          <p:nvPr/>
        </p:nvGraphicFramePr>
        <p:xfrm>
          <a:off x="537882" y="282388"/>
          <a:ext cx="9729694" cy="501575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pSp>
        <p:nvGrpSpPr>
          <p:cNvPr id="8" name="Group 7"/>
          <p:cNvGrpSpPr/>
          <p:nvPr/>
        </p:nvGrpSpPr>
        <p:grpSpPr>
          <a:xfrm>
            <a:off x="2770098" y="5546660"/>
            <a:ext cx="4639236" cy="713177"/>
            <a:chOff x="4544609" y="3711363"/>
            <a:chExt cx="2117851" cy="713177"/>
          </a:xfrm>
        </p:grpSpPr>
        <p:sp>
          <p:nvSpPr>
            <p:cNvPr id="10" name="Rounded Rectangle 9"/>
            <p:cNvSpPr/>
            <p:nvPr/>
          </p:nvSpPr>
          <p:spPr>
            <a:xfrm>
              <a:off x="4544609" y="3711363"/>
              <a:ext cx="2117851" cy="713177"/>
            </a:xfrm>
            <a:prstGeom prst="roundRect">
              <a:avLst/>
            </a:pr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11" name="Rounded Rectangle 4"/>
            <p:cNvSpPr/>
            <p:nvPr/>
          </p:nvSpPr>
          <p:spPr>
            <a:xfrm>
              <a:off x="4716491" y="3746177"/>
              <a:ext cx="1774084" cy="643549"/>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10490" tIns="110490" rIns="110490" bIns="110490" numCol="1" spcCol="1270" anchor="ctr" anchorCtr="0">
              <a:noAutofit/>
            </a:bodyPr>
            <a:lstStyle/>
            <a:p>
              <a:pPr lvl="0" algn="ctr" defTabSz="1289050">
                <a:lnSpc>
                  <a:spcPct val="90000"/>
                </a:lnSpc>
                <a:spcBef>
                  <a:spcPct val="0"/>
                </a:spcBef>
                <a:spcAft>
                  <a:spcPct val="35000"/>
                </a:spcAft>
              </a:pPr>
              <a:r>
                <a:rPr lang="fa-IR" sz="2800" b="1" kern="1200" dirty="0" smtClean="0">
                  <a:cs typeface="B Lotus" pitchFamily="2" charset="-78"/>
                </a:rPr>
                <a:t>مدل سلسله مراتب نیازهای مزلو</a:t>
              </a:r>
              <a:endParaRPr lang="en-US" sz="2800" b="1" kern="1200" dirty="0">
                <a:cs typeface="B Lotus" pitchFamily="2" charset="-78"/>
              </a:endParaRPr>
            </a:p>
          </p:txBody>
        </p:sp>
      </p:grpSp>
    </p:spTree>
    <p:extLst>
      <p:ext uri="{BB962C8B-B14F-4D97-AF65-F5344CB8AC3E}">
        <p14:creationId xmlns:p14="http://schemas.microsoft.com/office/powerpoint/2010/main" xmlns="" val="35744602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893193"/>
            <a:ext cx="9144000" cy="2038727"/>
          </a:xfrm>
        </p:spPr>
        <p:txBody>
          <a:bodyPr>
            <a:normAutofit/>
          </a:bodyPr>
          <a:lstStyle/>
          <a:p>
            <a:pPr lvl="0">
              <a:spcBef>
                <a:spcPts val="1000"/>
              </a:spcBef>
            </a:pPr>
            <a:r>
              <a:rPr lang="fa-IR" sz="2800" b="1" dirty="0" smtClean="0">
                <a:cs typeface="B Lotus" panose="00000400000000000000" pitchFamily="2" charset="-78"/>
              </a:rPr>
              <a:t>پایان جلسه پنجم</a:t>
            </a:r>
            <a:r>
              <a:rPr lang="fa-IR" sz="2800" b="1" dirty="0">
                <a:cs typeface="B Lotus" panose="00000400000000000000" pitchFamily="2" charset="-78"/>
              </a:rPr>
              <a:t/>
            </a:r>
            <a:br>
              <a:rPr lang="fa-IR" sz="2800" b="1" dirty="0">
                <a:cs typeface="B Lotus" panose="00000400000000000000" pitchFamily="2" charset="-78"/>
              </a:rPr>
            </a:br>
            <a:r>
              <a:rPr lang="fa-IR" sz="2800" b="1" dirty="0" smtClean="0">
                <a:cs typeface="B Lotus" panose="00000400000000000000" pitchFamily="2" charset="-78"/>
              </a:rPr>
              <a:t/>
            </a:r>
            <a:br>
              <a:rPr lang="fa-IR" sz="2800" b="1" dirty="0" smtClean="0">
                <a:cs typeface="B Lotus" panose="00000400000000000000" pitchFamily="2" charset="-78"/>
              </a:rPr>
            </a:br>
            <a:r>
              <a:rPr lang="fa-IR" sz="2800" b="1" dirty="0" smtClean="0">
                <a:cs typeface="B Lotus" panose="00000400000000000000" pitchFamily="2" charset="-78"/>
              </a:rPr>
              <a:t>سالم وتندرست باشید</a:t>
            </a:r>
            <a:endParaRPr lang="en-US" sz="2800" b="1" dirty="0">
              <a:cs typeface="B Lotus" panose="00000400000000000000" pitchFamily="2" charset="-78"/>
            </a:endParaRPr>
          </a:p>
        </p:txBody>
      </p:sp>
      <p:sp>
        <p:nvSpPr>
          <p:cNvPr id="3" name="Subtitle 2"/>
          <p:cNvSpPr>
            <a:spLocks noGrp="1"/>
          </p:cNvSpPr>
          <p:nvPr>
            <p:ph type="subTitle" idx="1"/>
          </p:nvPr>
        </p:nvSpPr>
        <p:spPr>
          <a:xfrm flipV="1">
            <a:off x="1524000" y="5257799"/>
            <a:ext cx="9144000" cy="1400577"/>
          </a:xfrm>
        </p:spPr>
        <p:txBody>
          <a:bodyPr/>
          <a:lstStyle/>
          <a:p>
            <a:endParaRPr lang="fa-IR" dirty="0" smtClean="0"/>
          </a:p>
          <a:p>
            <a:endParaRPr lang="fa-IR" dirty="0"/>
          </a:p>
          <a:p>
            <a:endParaRPr lang="en-US" dirty="0"/>
          </a:p>
        </p:txBody>
      </p:sp>
    </p:spTree>
    <p:extLst>
      <p:ext uri="{BB962C8B-B14F-4D97-AF65-F5344CB8AC3E}">
        <p14:creationId xmlns:p14="http://schemas.microsoft.com/office/powerpoint/2010/main" xmlns="" val="116540985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277</TotalTime>
  <Words>205</Words>
  <Application>Microsoft Office PowerPoint</Application>
  <PresentationFormat>Custom</PresentationFormat>
  <Paragraphs>49</Paragraphs>
  <Slides>6</Slides>
  <Notes>1</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گروه عمومی  آموزشکده قدسیه ساری     درس سرپرستی سازمان   جلسه پنجم    مدرس: مهرانگیز خادملو </vt:lpstr>
      <vt:lpstr>Slide 2</vt:lpstr>
      <vt:lpstr>Slide 3</vt:lpstr>
      <vt:lpstr>  </vt:lpstr>
      <vt:lpstr>   </vt:lpstr>
      <vt:lpstr>پایان جلسه پنجم  سالم وتندرست باشید</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گروه تربیت کودک   آموزشکده قدسیه ساری    درس برنامه ریزی پیش ازدبستان   مدرس: مهرانگیز خادملو</dc:title>
  <dc:creator>M KH</dc:creator>
  <cp:lastModifiedBy>M KH</cp:lastModifiedBy>
  <cp:revision>89</cp:revision>
  <dcterms:created xsi:type="dcterms:W3CDTF">2020-03-06T13:05:04Z</dcterms:created>
  <dcterms:modified xsi:type="dcterms:W3CDTF">2020-03-08T10:42:43Z</dcterms:modified>
</cp:coreProperties>
</file>