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mtClean="0"/>
              <a:t>عدازعزل بنی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3376"/>
            <a:ext cx="9144000" cy="5320041"/>
          </a:xfrm>
        </p:spPr>
        <p:txBody>
          <a:bodyPr>
            <a:normAutofit fontScale="90000"/>
          </a:bodyPr>
          <a:lstStyle/>
          <a:p>
            <a:pPr lvl="0" rtl="1">
              <a:spcBef>
                <a:spcPts val="1000"/>
              </a:spcBef>
            </a:pP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عمومی </a:t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</a:t>
            </a: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ارزشهای دفاع مقدس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پنجم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766481"/>
            <a:ext cx="114165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941" y="403412"/>
            <a:ext cx="115241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اقدامات ایران درسال اول جنگ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توقف وتثبیت پیشروی ارتش رژیم بعث عراق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جنگ تحمیلی عراق علیه ایران رامی توان به شش مرحله تقسیم کرد: پیش ازجنگ- پیشروی- توقف- تثبیت- پاکسازی- تنبیه متجاوز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علل ناکامی ارتش بعث عراق درتهاجم به ایران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به دلیل حضورسامانه پدافندهوایی درمناطق عملیاتی- ناکامی دشمن درتصرف اهداف نظامی وعملیاتی روی زمین به دلیل دفاع قوی نیروهای مسلح ومردمی- گسترش وسیع وسریع سپاه پاسداران- مقاومت رزمندگان وهجوم به دشمن باعملیاتهای چریکی- انجام فعالیت های هوایی نیروی هوایی وهوانیروز درپشتیبانی ازنیروهای زمینی- افزایش توان به کارگیری ماهرانه وگسترده سلاح توپخانه سپاه پاسداران- مشارکت مسئولان وروحانیون ومردم درتقویت روحیه وانگیزه رزمندگان</a:t>
            </a:r>
          </a:p>
        </p:txBody>
      </p:sp>
    </p:spTree>
    <p:extLst>
      <p:ext uri="{BB962C8B-B14F-4D97-AF65-F5344CB8AC3E}">
        <p14:creationId xmlns:p14="http://schemas.microsoft.com/office/powerpoint/2010/main" xmlns="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349624"/>
            <a:ext cx="1141655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اوضاع سیاسی- امنیتی ونظامی ایران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1- اوضاع سیاسی- امنیتی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فعالیتهای منافقین وضدانقلاب- چگونگی عزل وفراربنی صدر-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2- اوضاع نظامی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ویژگیها وخصوصیات فرماندهی بنی صدر- بازسازی ساختاروسازمان نیروهای مسلح-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اجرای عملیات های زمینی، هوایی ودریایی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1- عملیات های زمینی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زمان فرماندهی بنی صدر- بعدازعزل بنی صدر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2- عملیات های هوایی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فعالیت های شناسایی- فعالیتهای عملیاتی(عملیات تأمین هوایی خلیج فارس ودریای عمان- عملیات ترابری- عملیات تأمین هوایی کاروان های تجاری،ناوچه هاوکشتی های دریایی- عملیات هوایی الولید)</a:t>
            </a:r>
            <a:endParaRPr lang="en-US" sz="2800" dirty="0" smtClean="0">
              <a:cs typeface="B Lotus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3- عملیات های دریایی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عملیات های اشکان وشهیدصفری- عملیات های مشترک(هوایی- دریایی)مروارید- عملیات اسکورت کاروان هاوپدافندازجزایروسکوهای نفتی- عملیات های مشترک</a:t>
            </a:r>
          </a:p>
          <a:p>
            <a:pPr algn="r" rtl="1"/>
            <a:endParaRPr lang="fa-IR" sz="2800" dirty="0" smtClean="0">
              <a:cs typeface="B Lotus" panose="00000400000000000000" pitchFamily="2" charset="-78"/>
            </a:endParaRPr>
          </a:p>
          <a:p>
            <a:pPr algn="r" rtl="1"/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95835" y="484094"/>
            <a:ext cx="115913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SA" sz="2800" dirty="0" smtClean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جلسه پنجم</a:t>
            </a: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204</Words>
  <Application>Microsoft Office PowerPoint</Application>
  <PresentationFormat>Custom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گروه عمومی   آموزشکده قدسیه ساری    درس ارزشهای دفاع مقدس   جلسه پنجم    مدرس: مهرانگیز خادملو </vt:lpstr>
      <vt:lpstr>Slide 2</vt:lpstr>
      <vt:lpstr>Slide 3</vt:lpstr>
      <vt:lpstr>پایان جلسه پنجم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84</cp:revision>
  <dcterms:created xsi:type="dcterms:W3CDTF">2020-03-06T13:05:04Z</dcterms:created>
  <dcterms:modified xsi:type="dcterms:W3CDTF">2020-03-08T10:51:22Z</dcterms:modified>
</cp:coreProperties>
</file>