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8"/>
  </p:notesMasterIdLst>
  <p:sldIdLst>
    <p:sldId id="256" r:id="rId2"/>
    <p:sldId id="351" r:id="rId3"/>
    <p:sldId id="257" r:id="rId4"/>
    <p:sldId id="325" r:id="rId5"/>
    <p:sldId id="327" r:id="rId6"/>
    <p:sldId id="326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2D0C4-9D5C-4BE2-9A4C-05CB2FA65127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AF505-2CEE-44DB-9E19-A12E31313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AF505-2CEE-44DB-9E19-A12E31313A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2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AF505-2CEE-44DB-9E19-A12E31313A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5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AF505-2CEE-44DB-9E19-A12E31313A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9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473C943-866E-4949-9774-32958A7132BF}" type="datetimeFigureOut">
              <a:rPr lang="en-US" smtClean="0"/>
              <a:t>2020/03/12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F772268-CB40-4968-9EB7-E9210AAC5A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&amp;P\Pictures\323536_wXc6TC1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6858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نحو اجرا خاموت در یک ستون اجرایی روی فونداسیون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7350" y="1314450"/>
            <a:ext cx="5410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6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بتن ریزی با پمپ بتن در فونداسیون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8458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71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/>
          </a:bodyPr>
          <a:lstStyle/>
          <a:p>
            <a:pPr algn="ctr"/>
            <a:r>
              <a:rPr lang="fa-IR" dirty="0" smtClean="0"/>
              <a:t>دستگاه تراک و دستگاه پمپ بتن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458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اتمام بتن ریزی اجرا ستون روی پی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5475" y="1076325"/>
            <a:ext cx="47244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5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اجرا اسکلت ستون در مجاورت ساختمان همسایه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800" y="457200"/>
            <a:ext cx="533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اجرا ستون گذاری در کد منفی زیرزمین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7850" y="1276350"/>
            <a:ext cx="533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0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پایان قسمت اول پارت سازه ایی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63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457200"/>
            <a:ext cx="7242048" cy="4114800"/>
          </a:xfrm>
        </p:spPr>
        <p:txBody>
          <a:bodyPr>
            <a:noAutofit/>
          </a:bodyPr>
          <a:lstStyle/>
          <a:p>
            <a:pPr algn="ctr"/>
            <a:r>
              <a:rPr lang="fa-IR" sz="2000" dirty="0" smtClean="0"/>
              <a:t/>
            </a:r>
            <a:br>
              <a:rPr lang="fa-IR" sz="2000" dirty="0" smtClean="0"/>
            </a:br>
            <a:r>
              <a:rPr lang="fa-IR" sz="2000" dirty="0">
                <a:solidFill>
                  <a:srgbClr val="FF0000"/>
                </a:solidFill>
              </a:rPr>
              <a:t/>
            </a:r>
            <a:br>
              <a:rPr lang="fa-IR" sz="2000" dirty="0">
                <a:solidFill>
                  <a:srgbClr val="FF0000"/>
                </a:solidFill>
              </a:rPr>
            </a:br>
            <a:r>
              <a:rPr lang="fa-IR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استاد :مهندس کرمدار</a:t>
            </a:r>
            <a:br>
              <a:rPr lang="fa-IR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fa-IR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fa-IR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fa-IR" sz="2000" smtClean="0">
                <a:solidFill>
                  <a:srgbClr val="FF0000"/>
                </a:solidFill>
                <a:latin typeface="Algerian" panose="04020705040A02060702" pitchFamily="82" charset="0"/>
              </a:rPr>
              <a:t>موضوع </a:t>
            </a:r>
            <a:r>
              <a:rPr lang="fa-IR" sz="2000" smtClean="0">
                <a:solidFill>
                  <a:srgbClr val="FF0000"/>
                </a:solidFill>
                <a:latin typeface="Algerian" panose="04020705040A02060702" pitchFamily="82" charset="0"/>
              </a:rPr>
              <a:t>:مروری بر </a:t>
            </a:r>
            <a:r>
              <a:rPr lang="fa-IR" sz="20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قسمت سازه ایی در طرح فنی</a:t>
            </a:r>
            <a:endParaRPr lang="fa-IR" sz="20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3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طریقه میلگرد گذاری پی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74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242048" cy="381000"/>
          </a:xfrm>
        </p:spPr>
        <p:txBody>
          <a:bodyPr>
            <a:noAutofit/>
          </a:bodyPr>
          <a:lstStyle/>
          <a:p>
            <a:pPr algn="ctr"/>
            <a:r>
              <a:rPr lang="fa-IR" sz="4000" dirty="0" smtClean="0"/>
              <a:t>ایجاد فاصله بین بتن مگر و بتن نهایی فونداسیون با لقمه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5900" y="876300"/>
            <a:ext cx="5257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9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467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برخورد میلگرد انتظار پله به فونداسیون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03243"/>
            <a:ext cx="868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59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اتصال میلگرد ریشه ستون به فونداسیون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6375" y="1190625"/>
            <a:ext cx="56388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4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فونداسیون آماده جهت بتن ریزی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229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19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اجرا ریشه ستون در کنار ساختمان همسایه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7375" y="1266825"/>
            <a:ext cx="4953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21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قرار گیری میلگردهای رویی (پلانی) در فونداسیون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7850" y="1276350"/>
            <a:ext cx="51816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627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927</TotalTime>
  <Words>100</Words>
  <Application>Microsoft Office PowerPoint</Application>
  <PresentationFormat>On-screen Show (4:3)</PresentationFormat>
  <Paragraphs>18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Algerian</vt:lpstr>
      <vt:lpstr>Arial</vt:lpstr>
      <vt:lpstr>Calibri</vt:lpstr>
      <vt:lpstr>Tahoma</vt:lpstr>
      <vt:lpstr>Trebuchet MS</vt:lpstr>
      <vt:lpstr>Wingdings</vt:lpstr>
      <vt:lpstr>Wingdings 2</vt:lpstr>
      <vt:lpstr>Opulent</vt:lpstr>
      <vt:lpstr>PowerPoint Presentation</vt:lpstr>
      <vt:lpstr>  استاد :مهندس کرمدار  موضوع :مروری بر قسمت سازه ایی در طرح فنی</vt:lpstr>
      <vt:lpstr>طریقه میلگرد گذاری پی</vt:lpstr>
      <vt:lpstr>ایجاد فاصله بین بتن مگر و بتن نهایی فونداسیون با لقمه</vt:lpstr>
      <vt:lpstr>برخورد میلگرد انتظار پله به فونداسیون</vt:lpstr>
      <vt:lpstr>اتصال میلگرد ریشه ستون به فونداسیون</vt:lpstr>
      <vt:lpstr>فونداسیون آماده جهت بتن ریزی</vt:lpstr>
      <vt:lpstr>اجرا ریشه ستون در کنار ساختمان همسایه</vt:lpstr>
      <vt:lpstr>قرار گیری میلگردهای رویی (پلانی) در فونداسیون</vt:lpstr>
      <vt:lpstr>نحو اجرا خاموت در یک ستون اجرایی روی فونداسیون</vt:lpstr>
      <vt:lpstr>بتن ریزی با پمپ بتن در فونداسیون</vt:lpstr>
      <vt:lpstr>دستگاه تراک و دستگاه پمپ بتن</vt:lpstr>
      <vt:lpstr>اتمام بتن ریزی اجرا ستون روی پی</vt:lpstr>
      <vt:lpstr>اجرا اسکلت ستون در مجاورت ساختمان همسایه</vt:lpstr>
      <vt:lpstr>اجرا ستون گذاری در کد منفی زیرزمین</vt:lpstr>
      <vt:lpstr>پایان قسمت اول پارت سازه ایی</vt:lpstr>
    </vt:vector>
  </TitlesOfParts>
  <Company>NPSoft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D&amp;P</dc:creator>
  <cp:lastModifiedBy>laptop acer05</cp:lastModifiedBy>
  <cp:revision>164</cp:revision>
  <dcterms:created xsi:type="dcterms:W3CDTF">2017-04-16T08:39:18Z</dcterms:created>
  <dcterms:modified xsi:type="dcterms:W3CDTF">2020-03-12T14:28:27Z</dcterms:modified>
</cp:coreProperties>
</file>