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75" r:id="rId4"/>
    <p:sldId id="259" r:id="rId5"/>
    <p:sldId id="260" r:id="rId6"/>
    <p:sldId id="261" r:id="rId7"/>
    <p:sldId id="271" r:id="rId8"/>
    <p:sldId id="272" r:id="rId9"/>
    <p:sldId id="273" r:id="rId10"/>
    <p:sldId id="276" r:id="rId11"/>
    <p:sldId id="27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3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بسم الله الرحمن الرحیم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امور مالی بین الملل</a:t>
            </a:r>
          </a:p>
          <a:p>
            <a:pPr algn="ctr" rtl="1"/>
            <a:r>
              <a:rPr lang="fa-IR" dirty="0" smtClean="0"/>
              <a:t>جلسه چهارم</a:t>
            </a:r>
          </a:p>
          <a:p>
            <a:pPr algn="ctr" rtl="1"/>
            <a:r>
              <a:rPr lang="fa-IR" dirty="0" smtClean="0"/>
              <a:t>مدرس : راضیه سلیمانی</a:t>
            </a:r>
            <a:endParaRPr lang="fa-I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610599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مکانیزم های تراز پرداخت های خارجی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3200" dirty="0" smtClean="0"/>
              <a:t>هنگامیکه تراز پرداختهای خارجی یک کشور در حالت عدم تعادل است نیروهایی وارد عمل می شوند و عدم تعادل را به سوی تعادل حرکت می دهند. عمل این نیروها عمل مکانیزم های خودکار تعدیل خوانده می شود.در صورت کافی نبودن عمل این مکانیزم ، دولت می تواند با مداخله کسری یا مازاد تراز پرداختهای خارجی را از میان برداشته یا کاهش دهد. این کار دولت عمل مکانیزمهای مداخله خوانده می شود.</a:t>
            </a:r>
            <a:endParaRPr lang="fa-IR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4000" dirty="0" smtClean="0"/>
              <a:t>مکانیزم های تعدیل به دو گروه مکانیزم های خودکار و مکانیزم های مداخله تقسیم می شوند.</a:t>
            </a:r>
            <a:endParaRPr lang="fa-I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مکانیزم های مداخله</a:t>
            </a:r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a-IR" dirty="0" smtClean="0"/>
              <a:t>مکانیزم های خودکار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a-IR" dirty="0" smtClean="0"/>
              <a:t>1- کنترل مالی</a:t>
            </a:r>
          </a:p>
          <a:p>
            <a:endParaRPr lang="fa-IR" dirty="0" smtClean="0"/>
          </a:p>
          <a:p>
            <a:r>
              <a:rPr lang="fa-IR" dirty="0" smtClean="0"/>
              <a:t>2- کنترل تجاری</a:t>
            </a:r>
          </a:p>
          <a:p>
            <a:endParaRPr lang="fa-IR" dirty="0" smtClean="0"/>
          </a:p>
          <a:p>
            <a:r>
              <a:rPr lang="fa-IR" dirty="0" smtClean="0"/>
              <a:t>3- کنترل پولی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a-IR" dirty="0" smtClean="0"/>
              <a:t>1- مکانیزم نرخ ارز</a:t>
            </a:r>
          </a:p>
          <a:p>
            <a:endParaRPr lang="fa-IR" dirty="0" smtClean="0"/>
          </a:p>
          <a:p>
            <a:r>
              <a:rPr lang="fa-IR" dirty="0" smtClean="0"/>
              <a:t>2- مکانیزم تعدیل کنزی</a:t>
            </a:r>
          </a:p>
          <a:p>
            <a:endParaRPr lang="fa-IR" dirty="0" smtClean="0"/>
          </a:p>
          <a:p>
            <a:r>
              <a:rPr lang="fa-IR" dirty="0" smtClean="0"/>
              <a:t>3- مکانیزم پولی</a:t>
            </a:r>
            <a:endParaRPr lang="fa-I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تراز پرداختهای خارجی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تراز پرداختهای خارجی یک صورت حساب مالی است که کلیه مبادلات اقتصادی ساکنین یک کشور را با ساکنین بقیه کشورهای جهان ، در یک مدت معین که معمولا یکسال است را نشان می دهد.</a:t>
            </a:r>
          </a:p>
          <a:p>
            <a:r>
              <a:rPr lang="fa-IR" dirty="0" smtClean="0"/>
              <a:t>تراز پرداختهای خارجی </a:t>
            </a:r>
            <a:r>
              <a:rPr lang="fa-IR" dirty="0" smtClean="0"/>
              <a:t>بر اساس اصول حسابداری دو طرفه تهیه می شود. مبادلاتی که در رف بستانکار ثبت می شود ، مبادلاتی هستند که نتیجه ی آنها دریافت وجه از خارج است مانند صادرات.</a:t>
            </a:r>
          </a:p>
          <a:p>
            <a:r>
              <a:rPr lang="fa-IR" dirty="0" smtClean="0"/>
              <a:t>مبادلاتی که در طرف بدهکار ثبت می شوند، معاملاتی هستند که نتیجه آنها پرداخت وجه به خارجیان است مانند واردات.</a:t>
            </a: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 smtClean="0"/>
              <a:t>تراز پرداختهای خارجی 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کلیه اقلامی که در تراز پرداختهای </a:t>
            </a:r>
            <a:r>
              <a:rPr lang="fa-IR" dirty="0" smtClean="0"/>
              <a:t>خارجی </a:t>
            </a:r>
            <a:r>
              <a:rPr lang="fa-IR" dirty="0" smtClean="0"/>
              <a:t>بستانکار می شوند در حساب تسویه رسمی بدهکار و کلیه اقلامی که در </a:t>
            </a:r>
            <a:r>
              <a:rPr lang="fa-IR" dirty="0" smtClean="0"/>
              <a:t>تراز پرداختهای خارجی </a:t>
            </a:r>
          </a:p>
          <a:p>
            <a:r>
              <a:rPr lang="fa-IR" dirty="0" smtClean="0"/>
              <a:t> بدهکار می شوند در حساب تسویه رسمی بستانکار می گردند.</a:t>
            </a:r>
          </a:p>
          <a:p>
            <a:r>
              <a:rPr lang="fa-IR" dirty="0" smtClean="0"/>
              <a:t>یک استثناء وجود دارد ، نقل و انتقال یک جانبه اگر دریافت هدیه به شکل کالا از خارج باشد، در حساب نقل و انتقالات یک جانبه بستانکار و در حساب واردات کالا بدهکار می شوند.</a:t>
            </a:r>
          </a:p>
          <a:p>
            <a:r>
              <a:rPr lang="fa-IR" dirty="0" smtClean="0"/>
              <a:t>اگر ارسال هدیه به خارج باشند در حساب نقل و انتقالات یک جانبه بدهکار و در حساب صادرات بستانکار می شوند.</a:t>
            </a: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تراز پرداختهای خارجی</a:t>
            </a:r>
            <a:endParaRPr lang="fa-IR" dirty="0"/>
          </a:p>
        </p:txBody>
      </p:sp>
      <p:pic>
        <p:nvPicPr>
          <p:cNvPr id="4" name="Content Placeholder 3" descr="۲۰۲۰۰۳۰۶_۲۰۲۰۵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1"/>
            <a:ext cx="8229600" cy="4724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تراز پرداختهای خارجی</a:t>
            </a:r>
            <a:endParaRPr lang="fa-IR" dirty="0"/>
          </a:p>
        </p:txBody>
      </p:sp>
      <p:pic>
        <p:nvPicPr>
          <p:cNvPr id="4" name="Content Placeholder 3" descr="۲۰۲۰۰۳۰۶_۲۰۲۱۳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35163"/>
            <a:ext cx="7848600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تراز پرداختهای خارجی</a:t>
            </a:r>
            <a:endParaRPr lang="fa-IR" dirty="0"/>
          </a:p>
        </p:txBody>
      </p:sp>
      <p:pic>
        <p:nvPicPr>
          <p:cNvPr id="4" name="Content Placeholder 3" descr="۲۰۲۰۰۳۰۶_۲۰۱۹۳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5400" dirty="0" smtClean="0"/>
              <a:t>مکانیزمهای تعدیل تراز پرداختهای خارجی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اگر تراز پزداختهای خارجی یک کشور کسری داشته باشد این بدین معنی است که کشور بیش از آنکه باید از خارج وجه دریافت کند باید به خارج پرداخت نماید.</a:t>
            </a:r>
          </a:p>
          <a:p>
            <a:r>
              <a:rPr lang="fa-IR" dirty="0" smtClean="0"/>
              <a:t>به عبارت دیگر ، تقاضای کشور برای پولهای خارجی و عرضه ی پول کشور در بازارهای ارز بیش از تقاضای خارجیان برای پول کشور و عرضه یپول کشورهای خارجی در بازارهای ارز است. </a:t>
            </a:r>
            <a:endParaRPr lang="fa-I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800" dirty="0" smtClean="0"/>
              <a:t>مکانیزمهای تعدیل تراز پرداختهای خارجی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فرض کنید تراز پرداختهای خارجی انگلستان با کشور آلمان کسری دارد. </a:t>
            </a:r>
            <a:r>
              <a:rPr lang="fa-IR" dirty="0" smtClean="0"/>
              <a:t>در این صورت تقاضای انگلستان برای مارک آلمان و عرضه ی لیره استرلینگ بیش از تقاضای آلمان برای لیره استرلینگ و عرضه ی مارک آلمان خواهد بود. در این حالت ارزش لیره استرلینگ در مقابل مارک آلمان کاهش می یابد.شکل شماره 1-5 و 2-5 در اسلاید شماره 10</a:t>
            </a:r>
            <a:endParaRPr lang="fa-I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800" dirty="0" smtClean="0"/>
              <a:t>مکانیزمهای تعدیل تراز پرداختهای خارجی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اگر تراز پرداختهای خارجی انگلستان با آلمان مازاد داشته باشد ؛ در اینصورت تقاضای انگلستان برای مارک آلمان و عرضه ی لیره استرلینگ کمتر از تقاضای آلمان برای لیره استرلینگ و عرضه ی مارک خواهد بود. این حالت بتعث افزایش ارزش لیره استرلینگ در مقابل مارک آلمان خواهد شد. شکل شماره 3-5 و 4-5 در اسلاید شماره 11</a:t>
            </a:r>
            <a:endParaRPr lang="fa-I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</TotalTime>
  <Words>539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بسم الله الرحمن الرحیم</vt:lpstr>
      <vt:lpstr>تراز پرداختهای خارجی</vt:lpstr>
      <vt:lpstr>تراز پرداختهای خارجی  </vt:lpstr>
      <vt:lpstr>تراز پرداختهای خارجی</vt:lpstr>
      <vt:lpstr>تراز پرداختهای خارجی</vt:lpstr>
      <vt:lpstr>تراز پرداختهای خارجی</vt:lpstr>
      <vt:lpstr>مکانیزمهای تعدیل تراز پرداختهای خارجی</vt:lpstr>
      <vt:lpstr>مکانیزمهای تعدیل تراز پرداختهای خارجی</vt:lpstr>
      <vt:lpstr>مکانیزمهای تعدیل تراز پرداختهای خارجی</vt:lpstr>
      <vt:lpstr>Slide 10</vt:lpstr>
      <vt:lpstr>Slide 11</vt:lpstr>
      <vt:lpstr>مکانیزم های تراز پرداخت های خارجی</vt:lpstr>
      <vt:lpstr>مکانیزم های تعدیل به دو گروه مکانیزم های خودکار و مکانیزم های مداخله تقسیم می شوند.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1</dc:creator>
  <cp:lastModifiedBy>1</cp:lastModifiedBy>
  <cp:revision>14</cp:revision>
  <dcterms:created xsi:type="dcterms:W3CDTF">2006-08-16T00:00:00Z</dcterms:created>
  <dcterms:modified xsi:type="dcterms:W3CDTF">2020-03-07T18:05:49Z</dcterms:modified>
</cp:coreProperties>
</file>