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70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2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4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EB381-1C47-46C8-909C-26F5612F1D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A755-3670-47ED-B76C-C670FE6B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1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48E6A8-452C-49E5-B66C-82DE67EFA16D}"/>
              </a:ext>
            </a:extLst>
          </p:cNvPr>
          <p:cNvSpPr txBox="1"/>
          <p:nvPr/>
        </p:nvSpPr>
        <p:spPr>
          <a:xfrm>
            <a:off x="968829" y="185057"/>
            <a:ext cx="7260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a-IR" sz="4000" dirty="0">
                <a:cs typeface="0 Arshia" panose="00000400000000000000" pitchFamily="2" charset="-78"/>
              </a:rPr>
              <a:t>با سلام </a:t>
            </a:r>
          </a:p>
          <a:p>
            <a:pPr lvl="1" algn="ctr"/>
            <a:r>
              <a:rPr lang="fa-IR" sz="4000" dirty="0">
                <a:cs typeface="0 Arshia" panose="00000400000000000000" pitchFamily="2" charset="-78"/>
              </a:rPr>
              <a:t>لطفا قبل از شروع کلاس لطفا فهرست بها ابنیه را از گوگل دانلود کنید</a:t>
            </a:r>
          </a:p>
          <a:p>
            <a:pPr lvl="1" algn="ctr"/>
            <a:r>
              <a:rPr lang="fa-IR" sz="4000" dirty="0">
                <a:cs typeface="0 Arshia" panose="00000400000000000000" pitchFamily="2" charset="-78"/>
              </a:rPr>
              <a:t>مدرس: فرشته حسن نیا</a:t>
            </a:r>
            <a:endParaRPr lang="en-US" sz="4000" dirty="0">
              <a:cs typeface="0 Arshi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052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9CBE0-7F5A-4D9A-A79A-2961A7CB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7" y="751114"/>
            <a:ext cx="8612487" cy="113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533D6-AB18-46E3-9112-4EF6539B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00" y="1639676"/>
            <a:ext cx="7872799" cy="104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7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36EA96-BD79-4299-BFF3-9BDD0DB87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8" y="337458"/>
            <a:ext cx="8583405" cy="113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83E8A-53C2-4851-B129-1FB5F688D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97" y="857521"/>
            <a:ext cx="7648246" cy="115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397CA-9D5D-4A35-A043-9FFEA2FE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0" y="0"/>
            <a:ext cx="9087921" cy="125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84D19-0F33-4BBD-A46F-C7CF98CBA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345046"/>
            <a:ext cx="8425241" cy="121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20E57-AC51-4EA3-803B-B22032353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5" y="1382649"/>
            <a:ext cx="8187125" cy="109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1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4C650B-0875-4D5D-A115-7A33743F5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0" y="239691"/>
            <a:ext cx="9140261" cy="112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D6AFD-D876-457F-B9E5-1B0775AD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2" y="277723"/>
            <a:ext cx="8286457" cy="116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C6B193-3A31-4A0A-ABC6-B1FD2AC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9" y="0"/>
            <a:ext cx="8653841" cy="118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2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53FC3-B69C-4442-8C20-4BF7E2EF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4" y="457003"/>
            <a:ext cx="8336392" cy="123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0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86468-3BBC-4A6B-9D0A-8A68B341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1" y="484583"/>
            <a:ext cx="8550422" cy="117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9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0D86E-6768-46D1-B94C-9259F2EA1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9" y="1393534"/>
            <a:ext cx="8448350" cy="122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DE657-5ED3-42F6-8D54-D29D8389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0" y="741730"/>
            <a:ext cx="7748957" cy="113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5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8B1309-28C4-46A7-A7D2-ABE91C06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9" y="511761"/>
            <a:ext cx="8218401" cy="122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8ADCA-CA04-4E77-8A7D-5E3C581C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7" y="367581"/>
            <a:ext cx="8716415" cy="119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12344-FE85-4635-9803-544129844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4" y="544286"/>
            <a:ext cx="7491471" cy="114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58950D-ABF0-4DA2-8745-B46994062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8" y="329454"/>
            <a:ext cx="7774818" cy="107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42B90E-1FCE-4553-BD70-8772AC62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6" y="760752"/>
            <a:ext cx="8475536" cy="115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36EDFA-8D8F-4D65-BD2A-328F194F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6" y="582261"/>
            <a:ext cx="8151738" cy="112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2726B-4BE9-4953-8E4C-CBEF50867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08" y="919674"/>
            <a:ext cx="7524435" cy="107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413DD-F89F-4730-AAD4-B6C6B6A3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9" y="851828"/>
            <a:ext cx="8044241" cy="110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9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21</Words>
  <Application>Microsoft Office PowerPoint</Application>
  <PresentationFormat>A3 Paper (297x420 mm)</PresentationFormat>
  <Paragraphs>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Pouya Pishgar</dc:creator>
  <cp:lastModifiedBy>Pouya Pishgar</cp:lastModifiedBy>
  <cp:revision>4</cp:revision>
  <dcterms:created xsi:type="dcterms:W3CDTF">2020-03-09T12:49:01Z</dcterms:created>
  <dcterms:modified xsi:type="dcterms:W3CDTF">2020-03-09T13:11:49Z</dcterms:modified>
</cp:coreProperties>
</file>