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49FB-1D2F-4354-A4A8-508B878C9209}" type="datetimeFigureOut">
              <a:rPr lang="fa-IR" smtClean="0"/>
              <a:pPr/>
              <a:t>06/10/1441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10AB48-AADD-41CB-BF01-64CCD0EF613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49FB-1D2F-4354-A4A8-508B878C9209}" type="datetimeFigureOut">
              <a:rPr lang="fa-IR" smtClean="0"/>
              <a:pPr/>
              <a:t>06/10/1441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AB48-AADD-41CB-BF01-64CCD0EF613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49FB-1D2F-4354-A4A8-508B878C9209}" type="datetimeFigureOut">
              <a:rPr lang="fa-IR" smtClean="0"/>
              <a:pPr/>
              <a:t>06/10/1441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AB48-AADD-41CB-BF01-64CCD0EF613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49FB-1D2F-4354-A4A8-508B878C9209}" type="datetimeFigureOut">
              <a:rPr lang="fa-IR" smtClean="0"/>
              <a:pPr/>
              <a:t>06/10/1441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AB48-AADD-41CB-BF01-64CCD0EF613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49FB-1D2F-4354-A4A8-508B878C9209}" type="datetimeFigureOut">
              <a:rPr lang="fa-IR" smtClean="0"/>
              <a:pPr/>
              <a:t>06/10/1441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10AB48-AADD-41CB-BF01-64CCD0EF613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49FB-1D2F-4354-A4A8-508B878C9209}" type="datetimeFigureOut">
              <a:rPr lang="fa-IR" smtClean="0"/>
              <a:pPr/>
              <a:t>06/10/1441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AB48-AADD-41CB-BF01-64CCD0EF613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49FB-1D2F-4354-A4A8-508B878C9209}" type="datetimeFigureOut">
              <a:rPr lang="fa-IR" smtClean="0"/>
              <a:pPr/>
              <a:t>06/10/1441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AB48-AADD-41CB-BF01-64CCD0EF613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49FB-1D2F-4354-A4A8-508B878C9209}" type="datetimeFigureOut">
              <a:rPr lang="fa-IR" smtClean="0"/>
              <a:pPr/>
              <a:t>06/10/1441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AB48-AADD-41CB-BF01-64CCD0EF613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49FB-1D2F-4354-A4A8-508B878C9209}" type="datetimeFigureOut">
              <a:rPr lang="fa-IR" smtClean="0"/>
              <a:pPr/>
              <a:t>06/10/1441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AB48-AADD-41CB-BF01-64CCD0EF613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49FB-1D2F-4354-A4A8-508B878C9209}" type="datetimeFigureOut">
              <a:rPr lang="fa-IR" smtClean="0"/>
              <a:pPr/>
              <a:t>06/10/1441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AB48-AADD-41CB-BF01-64CCD0EF613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49FB-1D2F-4354-A4A8-508B878C9209}" type="datetimeFigureOut">
              <a:rPr lang="fa-IR" smtClean="0"/>
              <a:pPr/>
              <a:t>06/10/1441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10AB48-AADD-41CB-BF01-64CCD0EF613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4449FB-1D2F-4354-A4A8-508B878C9209}" type="datetimeFigureOut">
              <a:rPr lang="fa-IR" smtClean="0"/>
              <a:pPr/>
              <a:t>06/10/1441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10AB48-AADD-41CB-BF01-64CCD0EF613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رزرو غذایی دانشجویی به شرح ذیل می باشد</a:t>
            </a:r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اتوماسیون تغذیه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7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در نهایت گزینه ذخیره ناهار / شام را بزنید تا غذای شما ذخیره گردد.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969953"/>
            <a:ext cx="7772400" cy="3527694"/>
          </a:xfrm>
        </p:spPr>
      </p:pic>
    </p:spTree>
    <p:extLst>
      <p:ext uri="{BB962C8B-B14F-4D97-AF65-F5344CB8AC3E}">
        <p14:creationId xmlns:p14="http://schemas.microsoft.com/office/powerpoint/2010/main" xmlns="" val="227646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7239000" cy="626328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به تذکرات زیر دقت نمایید 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2285992"/>
            <a:ext cx="7239000" cy="3757080"/>
          </a:xfrm>
        </p:spPr>
        <p:txBody>
          <a:bodyPr>
            <a:noAutofit/>
          </a:bodyPr>
          <a:lstStyle/>
          <a:p>
            <a:pPr marL="514350" indent="-514350" algn="r" rtl="1">
              <a:buFont typeface="+mj-lt"/>
              <a:buAutoNum type="arabicParenR"/>
            </a:pPr>
            <a:r>
              <a:rPr lang="fa-IR" sz="3200" b="1" dirty="0" smtClean="0">
                <a:cs typeface="B Nazanin" panose="00000400000000000000" pitchFamily="2" charset="-78"/>
              </a:rPr>
              <a:t>برای رزرو غذای خود از هفته قبل اقدام نمائید.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sz="3200" b="1" dirty="0" smtClean="0">
                <a:cs typeface="B Nazanin" panose="00000400000000000000" pitchFamily="2" charset="-78"/>
              </a:rPr>
              <a:t>زمان رزرو تا ساعت 12 روز چهارشنبه هر هفته می باشد و به هیچ عنوان این زمان قابل تغییر نمی باشد.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sz="3200" b="1" dirty="0" smtClean="0">
                <a:cs typeface="B Nazanin" panose="00000400000000000000" pitchFamily="2" charset="-78"/>
              </a:rPr>
              <a:t>شام مختص دانشجویان خوابگاهی می باشد .</a:t>
            </a:r>
            <a:endParaRPr lang="fa-IR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83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ورود به سایت اتوماسیون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ent Arrow 5"/>
          <p:cNvSpPr/>
          <p:nvPr/>
        </p:nvSpPr>
        <p:spPr>
          <a:xfrm flipH="1">
            <a:off x="7072330" y="2857496"/>
            <a:ext cx="714380" cy="857256"/>
          </a:xfrm>
          <a:prstGeom prst="bentArrow">
            <a:avLst>
              <a:gd name="adj1" fmla="val 10455"/>
              <a:gd name="adj2" fmla="val 18571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3786190"/>
            <a:ext cx="857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2  Titr" pitchFamily="2" charset="-78"/>
              </a:rPr>
              <a:t>لینک ورود به اتوماسیون  تغذیه</a:t>
            </a:r>
            <a:endParaRPr lang="en-US" sz="14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7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نام کاربری شماره دانشجویی و رمز عبور 1 می باشد.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063365"/>
            <a:ext cx="7772400" cy="3340869"/>
          </a:xfrm>
        </p:spPr>
      </p:pic>
    </p:spTree>
    <p:extLst>
      <p:ext uri="{BB962C8B-B14F-4D97-AF65-F5344CB8AC3E}">
        <p14:creationId xmlns:p14="http://schemas.microsoft.com/office/powerpoint/2010/main" xmlns="" val="14738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2231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پس از ورود به صفحه اصلی رزرو غذا ، ابتدا نسبت به شارژکارت خود با یک کارت عابر بانک با رمز دوم از قسمت افزایش اعتبار اینترنتی اقدام نمائید.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2786058"/>
            <a:ext cx="7772400" cy="3331029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5473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مبلغ مورد نیاز را وارد نمائید و از یکی از درگاه های پرداخت به سایت پذیرنده انتقال پیدا می کنید. 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078040"/>
            <a:ext cx="7772400" cy="3311520"/>
          </a:xfrm>
        </p:spPr>
      </p:pic>
    </p:spTree>
    <p:extLst>
      <p:ext uri="{BB962C8B-B14F-4D97-AF65-F5344CB8AC3E}">
        <p14:creationId xmlns:p14="http://schemas.microsoft.com/office/powerpoint/2010/main" xmlns="" val="284193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اطلاعات کارت خود را وارد کرده و پرداخت را انجام دهید.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065829"/>
            <a:ext cx="7772400" cy="3335942"/>
          </a:xfrm>
        </p:spPr>
      </p:pic>
    </p:spTree>
    <p:extLst>
      <p:ext uri="{BB962C8B-B14F-4D97-AF65-F5344CB8AC3E}">
        <p14:creationId xmlns:p14="http://schemas.microsoft.com/office/powerpoint/2010/main" xmlns="" val="154411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از قسمت رزرو و خرید غذا مورد رزرو و خرید هفتگی غذا را انتخاب نمائید.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947862"/>
            <a:ext cx="7772400" cy="3571875"/>
          </a:xfrm>
        </p:spPr>
      </p:pic>
    </p:spTree>
    <p:extLst>
      <p:ext uri="{BB962C8B-B14F-4D97-AF65-F5344CB8AC3E}">
        <p14:creationId xmlns:p14="http://schemas.microsoft.com/office/powerpoint/2010/main" xmlns="" val="309697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با کمک دکمه      به هفته آینده وارد شوید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968126"/>
            <a:ext cx="7772400" cy="3531348"/>
          </a:xfrm>
        </p:spPr>
      </p:pic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5072066" y="285728"/>
            <a:ext cx="576064" cy="504056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07168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با توجه به اینکه در کدام مرکز هستید در روز مورد نظر سلف را انتخاب نمائید.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000240"/>
            <a:ext cx="7919258" cy="3403994"/>
          </a:xfrm>
        </p:spPr>
      </p:pic>
    </p:spTree>
    <p:extLst>
      <p:ext uri="{BB962C8B-B14F-4D97-AF65-F5344CB8AC3E}">
        <p14:creationId xmlns:p14="http://schemas.microsoft.com/office/powerpoint/2010/main" xmlns="" val="609635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180</TotalTime>
  <Words>194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اتوماسیون تغذیه</vt:lpstr>
      <vt:lpstr>ورود به سایت اتوماسیون</vt:lpstr>
      <vt:lpstr>نام کاربری شماره دانشجویی و رمز عبور 1 می باشد.</vt:lpstr>
      <vt:lpstr>پس از ورود به صفحه اصلی رزرو غذا ، ابتدا نسبت به شارژکارت خود با یک کارت عابر بانک با رمز دوم از قسمت افزایش اعتبار اینترنتی اقدام نمائید.</vt:lpstr>
      <vt:lpstr>مبلغ مورد نیاز را وارد نمائید و از یکی از درگاه های پرداخت به سایت پذیرنده انتقال پیدا می کنید. </vt:lpstr>
      <vt:lpstr>اطلاعات کارت خود را وارد کرده و پرداخت را انجام دهید.</vt:lpstr>
      <vt:lpstr>از قسمت رزرو و خرید غذا مورد رزرو و خرید هفتگی غذا را انتخاب نمائید.</vt:lpstr>
      <vt:lpstr>با کمک دکمه      به هفته آینده وارد شوید</vt:lpstr>
      <vt:lpstr>با توجه به اینکه در کدام مرکز هستید در روز مورد نظر سلف را انتخاب نمائید.</vt:lpstr>
      <vt:lpstr>در نهایت گزینه ذخیره ناهار / شام را بزنید تا غذای شما ذخیره گردد.</vt:lpstr>
      <vt:lpstr>به تذکرات زیر دقت نمایید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</dc:creator>
  <cp:lastModifiedBy>MRT</cp:lastModifiedBy>
  <cp:revision>15</cp:revision>
  <dcterms:created xsi:type="dcterms:W3CDTF">2019-02-24T07:35:21Z</dcterms:created>
  <dcterms:modified xsi:type="dcterms:W3CDTF">2020-02-04T12:46:07Z</dcterms:modified>
</cp:coreProperties>
</file>